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Lst>
  <p:notesMasterIdLst>
    <p:notesMasterId r:id="rId56"/>
  </p:notesMasterIdLst>
  <p:sldIdLst>
    <p:sldId id="268" r:id="rId6"/>
    <p:sldId id="2008" r:id="rId7"/>
    <p:sldId id="269" r:id="rId8"/>
    <p:sldId id="2011" r:id="rId9"/>
    <p:sldId id="283" r:id="rId10"/>
    <p:sldId id="2007" r:id="rId11"/>
    <p:sldId id="2028" r:id="rId12"/>
    <p:sldId id="2013" r:id="rId13"/>
    <p:sldId id="284" r:id="rId14"/>
    <p:sldId id="2035" r:id="rId15"/>
    <p:sldId id="256" r:id="rId16"/>
    <p:sldId id="1818" r:id="rId17"/>
    <p:sldId id="1997" r:id="rId18"/>
    <p:sldId id="1921" r:id="rId19"/>
    <p:sldId id="2006" r:id="rId20"/>
    <p:sldId id="2001" r:id="rId21"/>
    <p:sldId id="2003" r:id="rId22"/>
    <p:sldId id="2034" r:id="rId23"/>
    <p:sldId id="2021" r:id="rId24"/>
    <p:sldId id="1998" r:id="rId25"/>
    <p:sldId id="2022" r:id="rId26"/>
    <p:sldId id="2019" r:id="rId27"/>
    <p:sldId id="1950" r:id="rId28"/>
    <p:sldId id="1919" r:id="rId29"/>
    <p:sldId id="1983" r:id="rId30"/>
    <p:sldId id="2016" r:id="rId31"/>
    <p:sldId id="2005" r:id="rId32"/>
    <p:sldId id="2024" r:id="rId33"/>
    <p:sldId id="2033" r:id="rId34"/>
    <p:sldId id="2026" r:id="rId35"/>
    <p:sldId id="2025" r:id="rId36"/>
    <p:sldId id="1951" r:id="rId37"/>
    <p:sldId id="275" r:id="rId38"/>
    <p:sldId id="2009" r:id="rId39"/>
    <p:sldId id="1953" r:id="rId40"/>
    <p:sldId id="1954" r:id="rId41"/>
    <p:sldId id="2030" r:id="rId42"/>
    <p:sldId id="2036" r:id="rId43"/>
    <p:sldId id="1993" r:id="rId44"/>
    <p:sldId id="1982" r:id="rId45"/>
    <p:sldId id="1932" r:id="rId46"/>
    <p:sldId id="1991" r:id="rId47"/>
    <p:sldId id="1929" r:id="rId48"/>
    <p:sldId id="301" r:id="rId49"/>
    <p:sldId id="2031" r:id="rId50"/>
    <p:sldId id="2032" r:id="rId51"/>
    <p:sldId id="2010" r:id="rId52"/>
    <p:sldId id="2029" r:id="rId53"/>
    <p:sldId id="266" r:id="rId54"/>
    <p:sldId id="2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0DC941-3E59-4E19-954D-681A0CEBC69E}">
          <p14:sldIdLst>
            <p14:sldId id="268"/>
            <p14:sldId id="2008"/>
            <p14:sldId id="269"/>
            <p14:sldId id="2011"/>
            <p14:sldId id="283"/>
            <p14:sldId id="2007"/>
            <p14:sldId id="2028"/>
            <p14:sldId id="2013"/>
            <p14:sldId id="284"/>
            <p14:sldId id="2035"/>
            <p14:sldId id="256"/>
            <p14:sldId id="1818"/>
          </p14:sldIdLst>
        </p14:section>
        <p14:section name="Console Background" id="{B39F4EB1-6BF0-4F0D-B3F2-0BDA6292C7CC}">
          <p14:sldIdLst>
            <p14:sldId id="1997"/>
            <p14:sldId id="1921"/>
          </p14:sldIdLst>
        </p14:section>
        <p14:section name="Windows Terminal" id="{5F38541C-5DD9-4922-993E-6A4E2C5C79FE}">
          <p14:sldIdLst>
            <p14:sldId id="2006"/>
            <p14:sldId id="2001"/>
            <p14:sldId id="2003"/>
            <p14:sldId id="2034"/>
            <p14:sldId id="2021"/>
            <p14:sldId id="1998"/>
            <p14:sldId id="2022"/>
            <p14:sldId id="2019"/>
          </p14:sldIdLst>
        </p14:section>
        <p14:section name="WSL and WSL 2" id="{6688B6A3-03E5-49CC-BCF5-E95DCD25CCA9}">
          <p14:sldIdLst>
            <p14:sldId id="1950"/>
            <p14:sldId id="1919"/>
            <p14:sldId id="1983"/>
            <p14:sldId id="2016"/>
            <p14:sldId id="2005"/>
            <p14:sldId id="2024"/>
            <p14:sldId id="2033"/>
            <p14:sldId id="2026"/>
            <p14:sldId id="2025"/>
            <p14:sldId id="1951"/>
            <p14:sldId id="275"/>
            <p14:sldId id="2009"/>
            <p14:sldId id="1953"/>
            <p14:sldId id="1954"/>
            <p14:sldId id="2030"/>
            <p14:sldId id="2036"/>
            <p14:sldId id="1993"/>
            <p14:sldId id="1982"/>
            <p14:sldId id="1932"/>
            <p14:sldId id="1991"/>
            <p14:sldId id="1929"/>
            <p14:sldId id="301"/>
            <p14:sldId id="2031"/>
            <p14:sldId id="2032"/>
            <p14:sldId id="2010"/>
            <p14:sldId id="2029"/>
            <p14:sldId id="266"/>
            <p14:sldId id="2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 id="2" name="Shazia Shaikh" initials="SS" lastIdx="7" clrIdx="1">
    <p:extLst>
      <p:ext uri="{19B8F6BF-5375-455C-9EA6-DF929625EA0E}">
        <p15:presenceInfo xmlns:p15="http://schemas.microsoft.com/office/powerpoint/2012/main" userId="S::shshaikh@microsoft.com::f2870a7e-769f-4164-aa78-867910b62f6a" providerId="AD"/>
      </p:ext>
    </p:extLst>
  </p:cmAuthor>
  <p:cmAuthor id="3" name="Dustin Howett" initials="DH" lastIdx="2" clrIdx="2">
    <p:extLst>
      <p:ext uri="{19B8F6BF-5375-455C-9EA6-DF929625EA0E}">
        <p15:presenceInfo xmlns:p15="http://schemas.microsoft.com/office/powerpoint/2012/main" userId="S::duhowett@microsoft.com::d335b182-ff9f-4865-b041-83c5866954d1" providerId="AD"/>
      </p:ext>
    </p:extLst>
  </p:cmAuthor>
  <p:cmAuthor id="4" name="Ben Hillis" initials="BH" lastIdx="5" clrIdx="3">
    <p:extLst>
      <p:ext uri="{19B8F6BF-5375-455C-9EA6-DF929625EA0E}">
        <p15:presenceInfo xmlns:p15="http://schemas.microsoft.com/office/powerpoint/2012/main" userId="S::benhill@ntdev.microsoft.com::c2d30eff-f040-488c-a443-c2fd6fcb9f04" providerId="AD"/>
      </p:ext>
    </p:extLst>
  </p:cmAuthor>
  <p:cmAuthor id="5" name="Pete Brown (WDG/PAX)" initials="PB(" lastIdx="2" clrIdx="4">
    <p:extLst>
      <p:ext uri="{19B8F6BF-5375-455C-9EA6-DF929625EA0E}">
        <p15:presenceInfo xmlns:p15="http://schemas.microsoft.com/office/powerpoint/2012/main" userId="Pete Brown (WDG/PAX)" providerId="None"/>
      </p:ext>
    </p:extLst>
  </p:cmAuthor>
  <p:cmAuthor id="6" name="Kayla Cinnamon" initials="KC" lastIdx="1" clrIdx="5">
    <p:extLst>
      <p:ext uri="{19B8F6BF-5375-455C-9EA6-DF929625EA0E}">
        <p15:presenceInfo xmlns:p15="http://schemas.microsoft.com/office/powerpoint/2012/main" userId="S::cinnamon@microsoft.com::42c7edfe-6723-4966-bdec-1c5017e60b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076BC"/>
    <a:srgbClr val="FF0000"/>
    <a:srgbClr val="163555"/>
    <a:srgbClr val="235689"/>
    <a:srgbClr val="BFBFBF"/>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FDF7D-315E-456D-AF20-D2AAE095BE68}" v="13" dt="2019-05-30T02:11:27.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51" y="4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3722F3E5-A8DF-4BC0-BC75-1E98CEC10BF9}"/>
    <pc:docChg chg="undo redo custSel addSld delSld modSld sldOrd modMainMaster modSection">
      <pc:chgData name="Pete Brown (WDG/PAX)" userId="34399653-5f2c-445e-a476-f92d920635ac" providerId="ADAL" clId="{3722F3E5-A8DF-4BC0-BC75-1E98CEC10BF9}" dt="2019-05-21T00:35:15.275" v="33820" actId="6549"/>
      <pc:docMkLst>
        <pc:docMk/>
      </pc:docMkLst>
      <pc:sldChg chg="modNotesTx">
        <pc:chgData name="Pete Brown (WDG/PAX)" userId="34399653-5f2c-445e-a476-f92d920635ac" providerId="ADAL" clId="{3722F3E5-A8DF-4BC0-BC75-1E98CEC10BF9}" dt="2019-05-20T23:06:55.716" v="33066" actId="20577"/>
        <pc:sldMkLst>
          <pc:docMk/>
          <pc:sldMk cId="472508337" sldId="256"/>
        </pc:sldMkLst>
      </pc:sldChg>
      <pc:sldChg chg="delSp modSp modNotesTx">
        <pc:chgData name="Pete Brown (WDG/PAX)" userId="34399653-5f2c-445e-a476-f92d920635ac" providerId="ADAL" clId="{3722F3E5-A8DF-4BC0-BC75-1E98CEC10BF9}" dt="2019-05-20T23:05:12.110" v="32766" actId="20577"/>
        <pc:sldMkLst>
          <pc:docMk/>
          <pc:sldMk cId="1051609572" sldId="266"/>
        </pc:sldMkLst>
        <pc:spChg chg="del mod">
          <ac:chgData name="Pete Brown (WDG/PAX)" userId="34399653-5f2c-445e-a476-f92d920635ac" providerId="ADAL" clId="{3722F3E5-A8DF-4BC0-BC75-1E98CEC10BF9}" dt="2019-05-20T19:30:53.175" v="28370"/>
          <ac:spMkLst>
            <pc:docMk/>
            <pc:sldMk cId="1051609572" sldId="266"/>
            <ac:spMk id="3" creationId="{E3903310-9D61-416E-8052-3A89EE20E327}"/>
          </ac:spMkLst>
        </pc:spChg>
      </pc:sldChg>
      <pc:sldChg chg="modSp">
        <pc:chgData name="Pete Brown (WDG/PAX)" userId="34399653-5f2c-445e-a476-f92d920635ac" providerId="ADAL" clId="{3722F3E5-A8DF-4BC0-BC75-1E98CEC10BF9}" dt="2019-05-20T18:42:33.168" v="26871"/>
        <pc:sldMkLst>
          <pc:docMk/>
          <pc:sldMk cId="3583846880" sldId="268"/>
        </pc:sldMkLst>
        <pc:spChg chg="mod">
          <ac:chgData name="Pete Brown (WDG/PAX)" userId="34399653-5f2c-445e-a476-f92d920635ac" providerId="ADAL" clId="{3722F3E5-A8DF-4BC0-BC75-1E98CEC10BF9}" dt="2019-05-20T02:59:56.028" v="25983" actId="20577"/>
          <ac:spMkLst>
            <pc:docMk/>
            <pc:sldMk cId="3583846880" sldId="268"/>
            <ac:spMk id="32" creationId="{F612EF9D-4E2E-4F22-BA2C-555D692989DA}"/>
          </ac:spMkLst>
        </pc:spChg>
        <pc:spChg chg="mod">
          <ac:chgData name="Pete Brown (WDG/PAX)" userId="34399653-5f2c-445e-a476-f92d920635ac" providerId="ADAL" clId="{3722F3E5-A8DF-4BC0-BC75-1E98CEC10BF9}" dt="2019-05-20T03:00:09.258" v="26048" actId="20577"/>
          <ac:spMkLst>
            <pc:docMk/>
            <pc:sldMk cId="3583846880" sldId="268"/>
            <ac:spMk id="34" creationId="{7F3CAB47-D156-4ABE-B98B-2C470C473B38}"/>
          </ac:spMkLst>
        </pc:spChg>
        <pc:graphicFrameChg chg="mod modGraphic">
          <ac:chgData name="Pete Brown (WDG/PAX)" userId="34399653-5f2c-445e-a476-f92d920635ac" providerId="ADAL" clId="{3722F3E5-A8DF-4BC0-BC75-1E98CEC10BF9}" dt="2019-05-20T18:42:33.168" v="26871"/>
          <ac:graphicFrameMkLst>
            <pc:docMk/>
            <pc:sldMk cId="3583846880" sldId="268"/>
            <ac:graphicFrameMk id="2" creationId="{3BEA1BFC-DC52-4EBA-80A8-09C0625DE0FB}"/>
          </ac:graphicFrameMkLst>
        </pc:graphicFrameChg>
      </pc:sldChg>
      <pc:sldChg chg="modSp">
        <pc:chgData name="Pete Brown (WDG/PAX)" userId="34399653-5f2c-445e-a476-f92d920635ac" providerId="ADAL" clId="{3722F3E5-A8DF-4BC0-BC75-1E98CEC10BF9}" dt="2019-05-16T23:51:54.228" v="9229" actId="20577"/>
        <pc:sldMkLst>
          <pc:docMk/>
          <pc:sldMk cId="1790726480" sldId="269"/>
        </pc:sldMkLst>
        <pc:spChg chg="mod">
          <ac:chgData name="Pete Brown (WDG/PAX)" userId="34399653-5f2c-445e-a476-f92d920635ac" providerId="ADAL" clId="{3722F3E5-A8DF-4BC0-BC75-1E98CEC10BF9}" dt="2019-05-16T23:51:54.228" v="9229" actId="20577"/>
          <ac:spMkLst>
            <pc:docMk/>
            <pc:sldMk cId="1790726480" sldId="269"/>
            <ac:spMk id="2" creationId="{871E2FA3-EF5E-475F-B94A-F430CC01FB3D}"/>
          </ac:spMkLst>
        </pc:spChg>
      </pc:sldChg>
      <pc:sldChg chg="modNotesTx">
        <pc:chgData name="Pete Brown (WDG/PAX)" userId="34399653-5f2c-445e-a476-f92d920635ac" providerId="ADAL" clId="{3722F3E5-A8DF-4BC0-BC75-1E98CEC10BF9}" dt="2019-05-20T22:55:57.360" v="31493" actId="20577"/>
        <pc:sldMkLst>
          <pc:docMk/>
          <pc:sldMk cId="553828816" sldId="275"/>
        </pc:sldMkLst>
      </pc:sldChg>
      <pc:sldChg chg="modSp">
        <pc:chgData name="Pete Brown (WDG/PAX)" userId="34399653-5f2c-445e-a476-f92d920635ac" providerId="ADAL" clId="{3722F3E5-A8DF-4BC0-BC75-1E98CEC10BF9}" dt="2019-05-20T22:26:40.130" v="29695" actId="27636"/>
        <pc:sldMkLst>
          <pc:docMk/>
          <pc:sldMk cId="862804793" sldId="283"/>
        </pc:sldMkLst>
        <pc:spChg chg="mod">
          <ac:chgData name="Pete Brown (WDG/PAX)" userId="34399653-5f2c-445e-a476-f92d920635ac" providerId="ADAL" clId="{3722F3E5-A8DF-4BC0-BC75-1E98CEC10BF9}" dt="2019-05-20T22:26:40.130" v="29695" actId="27636"/>
          <ac:spMkLst>
            <pc:docMk/>
            <pc:sldMk cId="862804793" sldId="283"/>
            <ac:spMk id="2" creationId="{871E2FA3-EF5E-475F-B94A-F430CC01FB3D}"/>
          </ac:spMkLst>
        </pc:spChg>
      </pc:sldChg>
      <pc:sldChg chg="modSp">
        <pc:chgData name="Pete Brown (WDG/PAX)" userId="34399653-5f2c-445e-a476-f92d920635ac" providerId="ADAL" clId="{3722F3E5-A8DF-4BC0-BC75-1E98CEC10BF9}" dt="2019-05-20T03:01:38.787" v="26219" actId="15"/>
        <pc:sldMkLst>
          <pc:docMk/>
          <pc:sldMk cId="1704521697" sldId="284"/>
        </pc:sldMkLst>
        <pc:spChg chg="mod">
          <ac:chgData name="Pete Brown (WDG/PAX)" userId="34399653-5f2c-445e-a476-f92d920635ac" providerId="ADAL" clId="{3722F3E5-A8DF-4BC0-BC75-1E98CEC10BF9}" dt="2019-05-20T03:01:38.787" v="26219" actId="15"/>
          <ac:spMkLst>
            <pc:docMk/>
            <pc:sldMk cId="1704521697" sldId="284"/>
            <ac:spMk id="2" creationId="{871E2FA3-EF5E-475F-B94A-F430CC01FB3D}"/>
          </ac:spMkLst>
        </pc:spChg>
      </pc:sldChg>
      <pc:sldChg chg="modTransition">
        <pc:chgData name="Pete Brown (WDG/PAX)" userId="34399653-5f2c-445e-a476-f92d920635ac" providerId="ADAL" clId="{3722F3E5-A8DF-4BC0-BC75-1E98CEC10BF9}" dt="2019-05-20T02:48:55.998" v="25279"/>
        <pc:sldMkLst>
          <pc:docMk/>
          <pc:sldMk cId="3472804144" sldId="301"/>
        </pc:sldMkLst>
      </pc:sldChg>
      <pc:sldChg chg="modSp modNotesTx">
        <pc:chgData name="Pete Brown (WDG/PAX)" userId="34399653-5f2c-445e-a476-f92d920635ac" providerId="ADAL" clId="{3722F3E5-A8DF-4BC0-BC75-1E98CEC10BF9}" dt="2019-05-20T22:30:02.538" v="29836" actId="20577"/>
        <pc:sldMkLst>
          <pc:docMk/>
          <pc:sldMk cId="1879305709" sldId="1818"/>
        </pc:sldMkLst>
        <pc:spChg chg="mod">
          <ac:chgData name="Pete Brown (WDG/PAX)" userId="34399653-5f2c-445e-a476-f92d920635ac" providerId="ADAL" clId="{3722F3E5-A8DF-4BC0-BC75-1E98CEC10BF9}" dt="2019-05-16T22:52:00.568" v="8848" actId="20577"/>
          <ac:spMkLst>
            <pc:docMk/>
            <pc:sldMk cId="1879305709" sldId="1818"/>
            <ac:spMk id="15" creationId="{85125758-58B1-48A9-B61C-1A0D595DCF20}"/>
          </ac:spMkLst>
        </pc:spChg>
        <pc:spChg chg="mod">
          <ac:chgData name="Pete Brown (WDG/PAX)" userId="34399653-5f2c-445e-a476-f92d920635ac" providerId="ADAL" clId="{3722F3E5-A8DF-4BC0-BC75-1E98CEC10BF9}" dt="2019-05-16T22:21:22.241" v="7486" actId="20577"/>
          <ac:spMkLst>
            <pc:docMk/>
            <pc:sldMk cId="1879305709" sldId="1818"/>
            <ac:spMk id="26" creationId="{C7FA4969-2F20-4AA0-8BE4-C228C5879E2D}"/>
          </ac:spMkLst>
        </pc:spChg>
      </pc:sldChg>
      <pc:sldChg chg="modSp ord modNotesTx">
        <pc:chgData name="Pete Brown (WDG/PAX)" userId="34399653-5f2c-445e-a476-f92d920635ac" providerId="ADAL" clId="{3722F3E5-A8DF-4BC0-BC75-1E98CEC10BF9}" dt="2019-05-20T22:51:19.738" v="30888" actId="20577"/>
        <pc:sldMkLst>
          <pc:docMk/>
          <pc:sldMk cId="1312621733" sldId="1919"/>
        </pc:sldMkLst>
        <pc:spChg chg="mod">
          <ac:chgData name="Pete Brown (WDG/PAX)" userId="34399653-5f2c-445e-a476-f92d920635ac" providerId="ADAL" clId="{3722F3E5-A8DF-4BC0-BC75-1E98CEC10BF9}" dt="2019-05-19T21:17:13.212" v="14882" actId="20577"/>
          <ac:spMkLst>
            <pc:docMk/>
            <pc:sldMk cId="1312621733" sldId="1919"/>
            <ac:spMk id="2" creationId="{AC1E6D9B-CF3F-420D-A2EC-64F8119D0FC7}"/>
          </ac:spMkLst>
        </pc:spChg>
      </pc:sldChg>
      <pc:sldChg chg="modSp modAnim modNotesTx">
        <pc:chgData name="Pete Brown (WDG/PAX)" userId="34399653-5f2c-445e-a476-f92d920635ac" providerId="ADAL" clId="{3722F3E5-A8DF-4BC0-BC75-1E98CEC10BF9}" dt="2019-05-20T22:46:57.385" v="30124" actId="20577"/>
        <pc:sldMkLst>
          <pc:docMk/>
          <pc:sldMk cId="189821796" sldId="1921"/>
        </pc:sldMkLst>
        <pc:spChg chg="mod">
          <ac:chgData name="Pete Brown (WDG/PAX)" userId="34399653-5f2c-445e-a476-f92d920635ac" providerId="ADAL" clId="{3722F3E5-A8DF-4BC0-BC75-1E98CEC10BF9}" dt="2019-05-16T21:53:40.128" v="5229" actId="14"/>
          <ac:spMkLst>
            <pc:docMk/>
            <pc:sldMk cId="189821796" sldId="1921"/>
            <ac:spMk id="6" creationId="{1524545E-43E3-4E10-A26A-FC4A0C0B56B3}"/>
          </ac:spMkLst>
        </pc:spChg>
      </pc:sldChg>
      <pc:sldChg chg="modNotesTx">
        <pc:chgData name="Pete Brown (WDG/PAX)" userId="34399653-5f2c-445e-a476-f92d920635ac" providerId="ADAL" clId="{3722F3E5-A8DF-4BC0-BC75-1E98CEC10BF9}" dt="2019-05-20T18:21:08.583" v="26510" actId="20577"/>
        <pc:sldMkLst>
          <pc:docMk/>
          <pc:sldMk cId="2746929091" sldId="1929"/>
        </pc:sldMkLst>
      </pc:sldChg>
      <pc:sldChg chg="modNotesTx">
        <pc:chgData name="Pete Brown (WDG/PAX)" userId="34399653-5f2c-445e-a476-f92d920635ac" providerId="ADAL" clId="{3722F3E5-A8DF-4BC0-BC75-1E98CEC10BF9}" dt="2019-05-20T02:44:59.906" v="24378" actId="20577"/>
        <pc:sldMkLst>
          <pc:docMk/>
          <pc:sldMk cId="713786349" sldId="1932"/>
        </pc:sldMkLst>
      </pc:sldChg>
      <pc:sldChg chg="modNotesTx">
        <pc:chgData name="Pete Brown (WDG/PAX)" userId="34399653-5f2c-445e-a476-f92d920635ac" providerId="ADAL" clId="{3722F3E5-A8DF-4BC0-BC75-1E98CEC10BF9}" dt="2019-05-20T22:49:08.143" v="30462" actId="20577"/>
        <pc:sldMkLst>
          <pc:docMk/>
          <pc:sldMk cId="1396784491" sldId="1950"/>
        </pc:sldMkLst>
      </pc:sldChg>
      <pc:sldChg chg="modNotesTx">
        <pc:chgData name="Pete Brown (WDG/PAX)" userId="34399653-5f2c-445e-a476-f92d920635ac" providerId="ADAL" clId="{3722F3E5-A8DF-4BC0-BC75-1E98CEC10BF9}" dt="2019-05-20T22:55:30.090" v="31484" actId="20577"/>
        <pc:sldMkLst>
          <pc:docMk/>
          <pc:sldMk cId="2449593091" sldId="1951"/>
        </pc:sldMkLst>
      </pc:sldChg>
      <pc:sldChg chg="modNotesTx">
        <pc:chgData name="Pete Brown (WDG/PAX)" userId="34399653-5f2c-445e-a476-f92d920635ac" providerId="ADAL" clId="{3722F3E5-A8DF-4BC0-BC75-1E98CEC10BF9}" dt="2019-05-20T22:56:50.266" v="31570" actId="20577"/>
        <pc:sldMkLst>
          <pc:docMk/>
          <pc:sldMk cId="3488368646" sldId="1953"/>
        </pc:sldMkLst>
      </pc:sldChg>
      <pc:sldChg chg="modSp modNotesTx">
        <pc:chgData name="Pete Brown (WDG/PAX)" userId="34399653-5f2c-445e-a476-f92d920635ac" providerId="ADAL" clId="{3722F3E5-A8DF-4BC0-BC75-1E98CEC10BF9}" dt="2019-05-20T22:57:17.536" v="31586" actId="20577"/>
        <pc:sldMkLst>
          <pc:docMk/>
          <pc:sldMk cId="2258672276" sldId="1954"/>
        </pc:sldMkLst>
        <pc:spChg chg="mod">
          <ac:chgData name="Pete Brown (WDG/PAX)" userId="34399653-5f2c-445e-a476-f92d920635ac" providerId="ADAL" clId="{3722F3E5-A8DF-4BC0-BC75-1E98CEC10BF9}" dt="2019-05-20T02:38:24.682" v="23407" actId="6549"/>
          <ac:spMkLst>
            <pc:docMk/>
            <pc:sldMk cId="2258672276" sldId="1954"/>
            <ac:spMk id="2" creationId="{EA8CF619-D8CB-40D0-B3DD-F69ADB7844D5}"/>
          </ac:spMkLst>
        </pc:spChg>
      </pc:sldChg>
      <pc:sldChg chg="modNotesTx">
        <pc:chgData name="Pete Brown (WDG/PAX)" userId="34399653-5f2c-445e-a476-f92d920635ac" providerId="ADAL" clId="{3722F3E5-A8DF-4BC0-BC75-1E98CEC10BF9}" dt="2019-05-20T02:41:46.088" v="23764" actId="20577"/>
        <pc:sldMkLst>
          <pc:docMk/>
          <pc:sldMk cId="779584940" sldId="1982"/>
        </pc:sldMkLst>
      </pc:sldChg>
      <pc:sldChg chg="modSp ord modNotesTx">
        <pc:chgData name="Pete Brown (WDG/PAX)" userId="34399653-5f2c-445e-a476-f92d920635ac" providerId="ADAL" clId="{3722F3E5-A8DF-4BC0-BC75-1E98CEC10BF9}" dt="2019-05-20T22:52:46.604" v="30959" actId="20577"/>
        <pc:sldMkLst>
          <pc:docMk/>
          <pc:sldMk cId="3504527363" sldId="1983"/>
        </pc:sldMkLst>
        <pc:spChg chg="mod">
          <ac:chgData name="Pete Brown (WDG/PAX)" userId="34399653-5f2c-445e-a476-f92d920635ac" providerId="ADAL" clId="{3722F3E5-A8DF-4BC0-BC75-1E98CEC10BF9}" dt="2019-05-19T21:17:23.084" v="14886" actId="20577"/>
          <ac:spMkLst>
            <pc:docMk/>
            <pc:sldMk cId="3504527363" sldId="1983"/>
            <ac:spMk id="2" creationId="{AC1E6D9B-CF3F-420D-A2EC-64F8119D0FC7}"/>
          </ac:spMkLst>
        </pc:spChg>
      </pc:sldChg>
      <pc:sldChg chg="modSp modNotesTx">
        <pc:chgData name="Pete Brown (WDG/PAX)" userId="34399653-5f2c-445e-a476-f92d920635ac" providerId="ADAL" clId="{3722F3E5-A8DF-4BC0-BC75-1E98CEC10BF9}" dt="2019-05-20T02:47:08.682" v="25025" actId="20577"/>
        <pc:sldMkLst>
          <pc:docMk/>
          <pc:sldMk cId="1696212310" sldId="1991"/>
        </pc:sldMkLst>
        <pc:spChg chg="mod">
          <ac:chgData name="Pete Brown (WDG/PAX)" userId="34399653-5f2c-445e-a476-f92d920635ac" providerId="ADAL" clId="{3722F3E5-A8DF-4BC0-BC75-1E98CEC10BF9}" dt="2019-05-19T23:39:09.975" v="22568" actId="20577"/>
          <ac:spMkLst>
            <pc:docMk/>
            <pc:sldMk cId="1696212310" sldId="1991"/>
            <ac:spMk id="2" creationId="{8ABFA176-AB97-4A66-8CB2-1ABA4D4A4BCA}"/>
          </ac:spMkLst>
        </pc:spChg>
        <pc:spChg chg="mod">
          <ac:chgData name="Pete Brown (WDG/PAX)" userId="34399653-5f2c-445e-a476-f92d920635ac" providerId="ADAL" clId="{3722F3E5-A8DF-4BC0-BC75-1E98CEC10BF9}" dt="2019-05-19T23:40:50.701" v="22698" actId="255"/>
          <ac:spMkLst>
            <pc:docMk/>
            <pc:sldMk cId="1696212310" sldId="1991"/>
            <ac:spMk id="3" creationId="{29B20709-A1A8-40B0-8BB0-88E1A972393D}"/>
          </ac:spMkLst>
        </pc:spChg>
      </pc:sldChg>
      <pc:sldChg chg="ord modNotesTx">
        <pc:chgData name="Pete Brown (WDG/PAX)" userId="34399653-5f2c-445e-a476-f92d920635ac" providerId="ADAL" clId="{3722F3E5-A8DF-4BC0-BC75-1E98CEC10BF9}" dt="2019-05-20T23:00:58.248" v="32187" actId="20577"/>
        <pc:sldMkLst>
          <pc:docMk/>
          <pc:sldMk cId="194404110" sldId="1993"/>
        </pc:sldMkLst>
      </pc:sldChg>
      <pc:sldChg chg="ord addCm modNotesTx">
        <pc:chgData name="Pete Brown (WDG/PAX)" userId="34399653-5f2c-445e-a476-f92d920635ac" providerId="ADAL" clId="{3722F3E5-A8DF-4BC0-BC75-1E98CEC10BF9}" dt="2019-05-20T22:30:25.937" v="29854" actId="20577"/>
        <pc:sldMkLst>
          <pc:docMk/>
          <pc:sldMk cId="1450302937" sldId="1997"/>
        </pc:sldMkLst>
      </pc:sldChg>
      <pc:sldChg chg="modSp ord modAnim modNotesTx">
        <pc:chgData name="Pete Brown (WDG/PAX)" userId="34399653-5f2c-445e-a476-f92d920635ac" providerId="ADAL" clId="{3722F3E5-A8DF-4BC0-BC75-1E98CEC10BF9}" dt="2019-05-20T22:48:18.747" v="30381" actId="6549"/>
        <pc:sldMkLst>
          <pc:docMk/>
          <pc:sldMk cId="2418359053" sldId="1998"/>
        </pc:sldMkLst>
        <pc:spChg chg="mod">
          <ac:chgData name="Pete Brown (WDG/PAX)" userId="34399653-5f2c-445e-a476-f92d920635ac" providerId="ADAL" clId="{3722F3E5-A8DF-4BC0-BC75-1E98CEC10BF9}" dt="2019-05-16T22:18:11.605" v="7209" actId="114"/>
          <ac:spMkLst>
            <pc:docMk/>
            <pc:sldMk cId="2418359053" sldId="1998"/>
            <ac:spMk id="5" creationId="{D4417A31-4861-49B5-A23F-F63A5D7E88E8}"/>
          </ac:spMkLst>
        </pc:spChg>
      </pc:sldChg>
      <pc:sldChg chg="addSp modSp modNotesTx">
        <pc:chgData name="Pete Brown (WDG/PAX)" userId="34399653-5f2c-445e-a476-f92d920635ac" providerId="ADAL" clId="{3722F3E5-A8DF-4BC0-BC75-1E98CEC10BF9}" dt="2019-05-20T23:34:35.255" v="33124" actId="20577"/>
        <pc:sldMkLst>
          <pc:docMk/>
          <pc:sldMk cId="1465255582" sldId="2003"/>
        </pc:sldMkLst>
        <pc:spChg chg="mod">
          <ac:chgData name="Pete Brown (WDG/PAX)" userId="34399653-5f2c-445e-a476-f92d920635ac" providerId="ADAL" clId="{3722F3E5-A8DF-4BC0-BC75-1E98CEC10BF9}" dt="2019-05-20T23:25:27.386" v="33090" actId="27636"/>
          <ac:spMkLst>
            <pc:docMk/>
            <pc:sldMk cId="1465255582" sldId="2003"/>
            <ac:spMk id="2" creationId="{871E2FA3-EF5E-475F-B94A-F430CC01FB3D}"/>
          </ac:spMkLst>
        </pc:spChg>
        <pc:spChg chg="add mod">
          <ac:chgData name="Pete Brown (WDG/PAX)" userId="34399653-5f2c-445e-a476-f92d920635ac" providerId="ADAL" clId="{3722F3E5-A8DF-4BC0-BC75-1E98CEC10BF9}" dt="2019-05-20T23:34:35.255" v="33124" actId="20577"/>
          <ac:spMkLst>
            <pc:docMk/>
            <pc:sldMk cId="1465255582" sldId="2003"/>
            <ac:spMk id="3" creationId="{97466433-326B-44C0-B1B9-4FAFC4622EC7}"/>
          </ac:spMkLst>
        </pc:spChg>
        <pc:spChg chg="mod">
          <ac:chgData name="Pete Brown (WDG/PAX)" userId="34399653-5f2c-445e-a476-f92d920635ac" providerId="ADAL" clId="{3722F3E5-A8DF-4BC0-BC75-1E98CEC10BF9}" dt="2019-05-19T23:50:29.901" v="23175" actId="20577"/>
          <ac:spMkLst>
            <pc:docMk/>
            <pc:sldMk cId="1465255582" sldId="2003"/>
            <ac:spMk id="32" creationId="{F612EF9D-4E2E-4F22-BA2C-555D692989DA}"/>
          </ac:spMkLst>
        </pc:spChg>
      </pc:sldChg>
      <pc:sldChg chg="addSp modSp">
        <pc:chgData name="Pete Brown (WDG/PAX)" userId="34399653-5f2c-445e-a476-f92d920635ac" providerId="ADAL" clId="{3722F3E5-A8DF-4BC0-BC75-1E98CEC10BF9}" dt="2019-05-20T23:45:30.415" v="33203" actId="20577"/>
        <pc:sldMkLst>
          <pc:docMk/>
          <pc:sldMk cId="1008808687" sldId="2005"/>
        </pc:sldMkLst>
        <pc:spChg chg="mod">
          <ac:chgData name="Pete Brown (WDG/PAX)" userId="34399653-5f2c-445e-a476-f92d920635ac" providerId="ADAL" clId="{3722F3E5-A8DF-4BC0-BC75-1E98CEC10BF9}" dt="2019-05-19T20:43:46.697" v="11985" actId="15"/>
          <ac:spMkLst>
            <pc:docMk/>
            <pc:sldMk cId="1008808687" sldId="2005"/>
            <ac:spMk id="2" creationId="{871E2FA3-EF5E-475F-B94A-F430CC01FB3D}"/>
          </ac:spMkLst>
        </pc:spChg>
        <pc:spChg chg="add mod">
          <ac:chgData name="Pete Brown (WDG/PAX)" userId="34399653-5f2c-445e-a476-f92d920635ac" providerId="ADAL" clId="{3722F3E5-A8DF-4BC0-BC75-1E98CEC10BF9}" dt="2019-05-20T23:45:30.415" v="33203" actId="20577"/>
          <ac:spMkLst>
            <pc:docMk/>
            <pc:sldMk cId="1008808687" sldId="2005"/>
            <ac:spMk id="4" creationId="{CA5F1808-879E-494F-B95F-70F4B9DD6098}"/>
          </ac:spMkLst>
        </pc:spChg>
        <pc:spChg chg="mod">
          <ac:chgData name="Pete Brown (WDG/PAX)" userId="34399653-5f2c-445e-a476-f92d920635ac" providerId="ADAL" clId="{3722F3E5-A8DF-4BC0-BC75-1E98CEC10BF9}" dt="2019-05-19T23:05:35.653" v="20469" actId="20577"/>
          <ac:spMkLst>
            <pc:docMk/>
            <pc:sldMk cId="1008808687" sldId="2005"/>
            <ac:spMk id="32" creationId="{F612EF9D-4E2E-4F22-BA2C-555D692989DA}"/>
          </ac:spMkLst>
        </pc:spChg>
      </pc:sldChg>
      <pc:sldChg chg="modNotesTx">
        <pc:chgData name="Pete Brown (WDG/PAX)" userId="34399653-5f2c-445e-a476-f92d920635ac" providerId="ADAL" clId="{3722F3E5-A8DF-4BC0-BC75-1E98CEC10BF9}" dt="2019-05-20T22:44:38.755" v="29943" actId="20577"/>
        <pc:sldMkLst>
          <pc:docMk/>
          <pc:sldMk cId="1425020874" sldId="2006"/>
        </pc:sldMkLst>
      </pc:sldChg>
      <pc:sldChg chg="modSp">
        <pc:chgData name="Pete Brown (WDG/PAX)" userId="34399653-5f2c-445e-a476-f92d920635ac" providerId="ADAL" clId="{3722F3E5-A8DF-4BC0-BC75-1E98CEC10BF9}" dt="2019-05-19T23:01:36.964" v="19978" actId="6549"/>
        <pc:sldMkLst>
          <pc:docMk/>
          <pc:sldMk cId="983825995" sldId="2007"/>
        </pc:sldMkLst>
        <pc:spChg chg="mod">
          <ac:chgData name="Pete Brown (WDG/PAX)" userId="34399653-5f2c-445e-a476-f92d920635ac" providerId="ADAL" clId="{3722F3E5-A8DF-4BC0-BC75-1E98CEC10BF9}" dt="2019-05-19T23:01:36.964" v="19978" actId="6549"/>
          <ac:spMkLst>
            <pc:docMk/>
            <pc:sldMk cId="983825995" sldId="2007"/>
            <ac:spMk id="2" creationId="{871E2FA3-EF5E-475F-B94A-F430CC01FB3D}"/>
          </ac:spMkLst>
        </pc:spChg>
      </pc:sldChg>
      <pc:sldChg chg="modSp">
        <pc:chgData name="Pete Brown (WDG/PAX)" userId="34399653-5f2c-445e-a476-f92d920635ac" providerId="ADAL" clId="{3722F3E5-A8DF-4BC0-BC75-1E98CEC10BF9}" dt="2019-05-16T23:55:29.762" v="9346" actId="20577"/>
        <pc:sldMkLst>
          <pc:docMk/>
          <pc:sldMk cId="609563525" sldId="2008"/>
        </pc:sldMkLst>
        <pc:spChg chg="mod">
          <ac:chgData name="Pete Brown (WDG/PAX)" userId="34399653-5f2c-445e-a476-f92d920635ac" providerId="ADAL" clId="{3722F3E5-A8DF-4BC0-BC75-1E98CEC10BF9}" dt="2019-05-16T23:55:29.762" v="9346" actId="20577"/>
          <ac:spMkLst>
            <pc:docMk/>
            <pc:sldMk cId="609563525" sldId="2008"/>
            <ac:spMk id="34" creationId="{7F3CAB47-D156-4ABE-B98B-2C470C473B38}"/>
          </ac:spMkLst>
        </pc:spChg>
      </pc:sldChg>
      <pc:sldChg chg="modNotesTx">
        <pc:chgData name="Pete Brown (WDG/PAX)" userId="34399653-5f2c-445e-a476-f92d920635ac" providerId="ADAL" clId="{3722F3E5-A8DF-4BC0-BC75-1E98CEC10BF9}" dt="2019-05-20T02:37:53.691" v="23400" actId="20577"/>
        <pc:sldMkLst>
          <pc:docMk/>
          <pc:sldMk cId="2125338372" sldId="2009"/>
        </pc:sldMkLst>
      </pc:sldChg>
      <pc:sldChg chg="ord modNotesTx">
        <pc:chgData name="Pete Brown (WDG/PAX)" userId="34399653-5f2c-445e-a476-f92d920635ac" providerId="ADAL" clId="{3722F3E5-A8DF-4BC0-BC75-1E98CEC10BF9}" dt="2019-05-20T23:04:08" v="32613" actId="20577"/>
        <pc:sldMkLst>
          <pc:docMk/>
          <pc:sldMk cId="504364133" sldId="2010"/>
        </pc:sldMkLst>
      </pc:sldChg>
      <pc:sldChg chg="modSp">
        <pc:chgData name="Pete Brown (WDG/PAX)" userId="34399653-5f2c-445e-a476-f92d920635ac" providerId="ADAL" clId="{3722F3E5-A8DF-4BC0-BC75-1E98CEC10BF9}" dt="2019-05-20T18:15:43.073" v="26344" actId="27636"/>
        <pc:sldMkLst>
          <pc:docMk/>
          <pc:sldMk cId="929300489" sldId="2011"/>
        </pc:sldMkLst>
        <pc:spChg chg="mod">
          <ac:chgData name="Pete Brown (WDG/PAX)" userId="34399653-5f2c-445e-a476-f92d920635ac" providerId="ADAL" clId="{3722F3E5-A8DF-4BC0-BC75-1E98CEC10BF9}" dt="2019-05-20T18:15:38.485" v="26341"/>
          <ac:spMkLst>
            <pc:docMk/>
            <pc:sldMk cId="929300489" sldId="2011"/>
            <ac:spMk id="2" creationId="{871E2FA3-EF5E-475F-B94A-F430CC01FB3D}"/>
          </ac:spMkLst>
        </pc:spChg>
        <pc:spChg chg="mod">
          <ac:chgData name="Pete Brown (WDG/PAX)" userId="34399653-5f2c-445e-a476-f92d920635ac" providerId="ADAL" clId="{3722F3E5-A8DF-4BC0-BC75-1E98CEC10BF9}" dt="2019-05-20T18:15:43.073" v="26344" actId="27636"/>
          <ac:spMkLst>
            <pc:docMk/>
            <pc:sldMk cId="929300489" sldId="2011"/>
            <ac:spMk id="32" creationId="{F612EF9D-4E2E-4F22-BA2C-555D692989DA}"/>
          </ac:spMkLst>
        </pc:spChg>
      </pc:sldChg>
      <pc:sldChg chg="modSp">
        <pc:chgData name="Pete Brown (WDG/PAX)" userId="34399653-5f2c-445e-a476-f92d920635ac" providerId="ADAL" clId="{3722F3E5-A8DF-4BC0-BC75-1E98CEC10BF9}" dt="2019-05-20T03:01:12.528" v="26123" actId="20577"/>
        <pc:sldMkLst>
          <pc:docMk/>
          <pc:sldMk cId="977838274" sldId="2013"/>
        </pc:sldMkLst>
        <pc:spChg chg="mod">
          <ac:chgData name="Pete Brown (WDG/PAX)" userId="34399653-5f2c-445e-a476-f92d920635ac" providerId="ADAL" clId="{3722F3E5-A8DF-4BC0-BC75-1E98CEC10BF9}" dt="2019-05-20T03:01:12.528" v="26123" actId="20577"/>
          <ac:spMkLst>
            <pc:docMk/>
            <pc:sldMk cId="977838274" sldId="2013"/>
            <ac:spMk id="2" creationId="{871E2FA3-EF5E-475F-B94A-F430CC01FB3D}"/>
          </ac:spMkLst>
        </pc:spChg>
      </pc:sldChg>
      <pc:sldChg chg="modNotesTx">
        <pc:chgData name="Pete Brown (WDG/PAX)" userId="34399653-5f2c-445e-a476-f92d920635ac" providerId="ADAL" clId="{3722F3E5-A8DF-4BC0-BC75-1E98CEC10BF9}" dt="2019-05-20T22:53:03.254" v="30961" actId="20577"/>
        <pc:sldMkLst>
          <pc:docMk/>
          <pc:sldMk cId="1836239468" sldId="2016"/>
        </pc:sldMkLst>
      </pc:sldChg>
      <pc:sldChg chg="addSp modSp add ord modNotesTx">
        <pc:chgData name="Pete Brown (WDG/PAX)" userId="34399653-5f2c-445e-a476-f92d920635ac" providerId="ADAL" clId="{3722F3E5-A8DF-4BC0-BC75-1E98CEC10BF9}" dt="2019-05-20T23:40:48.288" v="33194" actId="20577"/>
        <pc:sldMkLst>
          <pc:docMk/>
          <pc:sldMk cId="1810495745" sldId="2019"/>
        </pc:sldMkLst>
        <pc:spChg chg="mod">
          <ac:chgData name="Pete Brown (WDG/PAX)" userId="34399653-5f2c-445e-a476-f92d920635ac" providerId="ADAL" clId="{3722F3E5-A8DF-4BC0-BC75-1E98CEC10BF9}" dt="2019-05-16T22:50:58.738" v="8803" actId="20577"/>
          <ac:spMkLst>
            <pc:docMk/>
            <pc:sldMk cId="1810495745" sldId="2019"/>
            <ac:spMk id="2" creationId="{871E2FA3-EF5E-475F-B94A-F430CC01FB3D}"/>
          </ac:spMkLst>
        </pc:spChg>
        <pc:spChg chg="add mod">
          <ac:chgData name="Pete Brown (WDG/PAX)" userId="34399653-5f2c-445e-a476-f92d920635ac" providerId="ADAL" clId="{3722F3E5-A8DF-4BC0-BC75-1E98CEC10BF9}" dt="2019-05-20T23:40:48.288" v="33194" actId="20577"/>
          <ac:spMkLst>
            <pc:docMk/>
            <pc:sldMk cId="1810495745" sldId="2019"/>
            <ac:spMk id="4" creationId="{7F3514FB-DE18-4052-9523-F42A6BCF54A4}"/>
          </ac:spMkLst>
        </pc:spChg>
        <pc:spChg chg="mod">
          <ac:chgData name="Pete Brown (WDG/PAX)" userId="34399653-5f2c-445e-a476-f92d920635ac" providerId="ADAL" clId="{3722F3E5-A8DF-4BC0-BC75-1E98CEC10BF9}" dt="2019-05-19T23:50:39.397" v="23187" actId="20577"/>
          <ac:spMkLst>
            <pc:docMk/>
            <pc:sldMk cId="1810495745" sldId="2019"/>
            <ac:spMk id="32" creationId="{F612EF9D-4E2E-4F22-BA2C-555D692989DA}"/>
          </ac:spMkLst>
        </pc:spChg>
      </pc:sldChg>
      <pc:sldChg chg="addSp delSp modSp add">
        <pc:chgData name="Pete Brown (WDG/PAX)" userId="34399653-5f2c-445e-a476-f92d920635ac" providerId="ADAL" clId="{3722F3E5-A8DF-4BC0-BC75-1E98CEC10BF9}" dt="2019-05-20T23:35:06.102" v="33193" actId="15"/>
        <pc:sldMkLst>
          <pc:docMk/>
          <pc:sldMk cId="3716369155" sldId="2021"/>
        </pc:sldMkLst>
        <pc:spChg chg="mod">
          <ac:chgData name="Pete Brown (WDG/PAX)" userId="34399653-5f2c-445e-a476-f92d920635ac" providerId="ADAL" clId="{3722F3E5-A8DF-4BC0-BC75-1E98CEC10BF9}" dt="2019-05-20T23:35:06.102" v="33193" actId="15"/>
          <ac:spMkLst>
            <pc:docMk/>
            <pc:sldMk cId="3716369155" sldId="2021"/>
            <ac:spMk id="2" creationId="{871E2FA3-EF5E-475F-B94A-F430CC01FB3D}"/>
          </ac:spMkLst>
        </pc:spChg>
        <pc:spChg chg="add del">
          <ac:chgData name="Pete Brown (WDG/PAX)" userId="34399653-5f2c-445e-a476-f92d920635ac" providerId="ADAL" clId="{3722F3E5-A8DF-4BC0-BC75-1E98CEC10BF9}" dt="2019-05-20T23:34:42.665" v="33126" actId="478"/>
          <ac:spMkLst>
            <pc:docMk/>
            <pc:sldMk cId="3716369155" sldId="2021"/>
            <ac:spMk id="4" creationId="{724A04C2-7199-4555-BDB8-D02A89046682}"/>
          </ac:spMkLst>
        </pc:spChg>
        <pc:spChg chg="mod">
          <ac:chgData name="Pete Brown (WDG/PAX)" userId="34399653-5f2c-445e-a476-f92d920635ac" providerId="ADAL" clId="{3722F3E5-A8DF-4BC0-BC75-1E98CEC10BF9}" dt="2019-05-20T19:33:08.255" v="28422" actId="20577"/>
          <ac:spMkLst>
            <pc:docMk/>
            <pc:sldMk cId="3716369155" sldId="2021"/>
            <ac:spMk id="32" creationId="{F612EF9D-4E2E-4F22-BA2C-555D692989DA}"/>
          </ac:spMkLst>
        </pc:spChg>
      </pc:sldChg>
      <pc:sldChg chg="modSp add ord">
        <pc:chgData name="Pete Brown (WDG/PAX)" userId="34399653-5f2c-445e-a476-f92d920635ac" providerId="ADAL" clId="{3722F3E5-A8DF-4BC0-BC75-1E98CEC10BF9}" dt="2019-05-16T22:25:44.729" v="7564" actId="20577"/>
        <pc:sldMkLst>
          <pc:docMk/>
          <pc:sldMk cId="2393194374" sldId="2022"/>
        </pc:sldMkLst>
        <pc:spChg chg="mod">
          <ac:chgData name="Pete Brown (WDG/PAX)" userId="34399653-5f2c-445e-a476-f92d920635ac" providerId="ADAL" clId="{3722F3E5-A8DF-4BC0-BC75-1E98CEC10BF9}" dt="2019-05-16T22:25:44.729" v="7564" actId="20577"/>
          <ac:spMkLst>
            <pc:docMk/>
            <pc:sldMk cId="2393194374" sldId="2022"/>
            <ac:spMk id="7" creationId="{22F4C121-4662-4AAA-B5F3-C522E47DA562}"/>
          </ac:spMkLst>
        </pc:spChg>
      </pc:sldChg>
      <pc:sldChg chg="addSp modSp add">
        <pc:chgData name="Pete Brown (WDG/PAX)" userId="34399653-5f2c-445e-a476-f92d920635ac" providerId="ADAL" clId="{3722F3E5-A8DF-4BC0-BC75-1E98CEC10BF9}" dt="2019-05-19T23:52:18.358" v="23228"/>
        <pc:sldMkLst>
          <pc:docMk/>
          <pc:sldMk cId="386067438" sldId="2024"/>
        </pc:sldMkLst>
        <pc:spChg chg="mod">
          <ac:chgData name="Pete Brown (WDG/PAX)" userId="34399653-5f2c-445e-a476-f92d920635ac" providerId="ADAL" clId="{3722F3E5-A8DF-4BC0-BC75-1E98CEC10BF9}" dt="2019-05-19T23:06:42.913" v="20642" actId="20577"/>
          <ac:spMkLst>
            <pc:docMk/>
            <pc:sldMk cId="386067438" sldId="2024"/>
            <ac:spMk id="2" creationId="{871E2FA3-EF5E-475F-B94A-F430CC01FB3D}"/>
          </ac:spMkLst>
        </pc:spChg>
        <pc:spChg chg="add">
          <ac:chgData name="Pete Brown (WDG/PAX)" userId="34399653-5f2c-445e-a476-f92d920635ac" providerId="ADAL" clId="{3722F3E5-A8DF-4BC0-BC75-1E98CEC10BF9}" dt="2019-05-19T23:52:18.358" v="23228"/>
          <ac:spMkLst>
            <pc:docMk/>
            <pc:sldMk cId="386067438" sldId="2024"/>
            <ac:spMk id="4" creationId="{F204277B-E7AB-453E-A4AD-FD7772D1522B}"/>
          </ac:spMkLst>
        </pc:spChg>
        <pc:spChg chg="mod">
          <ac:chgData name="Pete Brown (WDG/PAX)" userId="34399653-5f2c-445e-a476-f92d920635ac" providerId="ADAL" clId="{3722F3E5-A8DF-4BC0-BC75-1E98CEC10BF9}" dt="2019-05-19T21:10:43.750" v="14253" actId="6549"/>
          <ac:spMkLst>
            <pc:docMk/>
            <pc:sldMk cId="386067438" sldId="2024"/>
            <ac:spMk id="32" creationId="{F612EF9D-4E2E-4F22-BA2C-555D692989DA}"/>
          </ac:spMkLst>
        </pc:spChg>
      </pc:sldChg>
      <pc:sldChg chg="addSp modSp add modNotesTx">
        <pc:chgData name="Pete Brown (WDG/PAX)" userId="34399653-5f2c-445e-a476-f92d920635ac" providerId="ADAL" clId="{3722F3E5-A8DF-4BC0-BC75-1E98CEC10BF9}" dt="2019-05-21T00:35:15.275" v="33820" actId="6549"/>
        <pc:sldMkLst>
          <pc:docMk/>
          <pc:sldMk cId="3184047108" sldId="2025"/>
        </pc:sldMkLst>
        <pc:spChg chg="mod">
          <ac:chgData name="Pete Brown (WDG/PAX)" userId="34399653-5f2c-445e-a476-f92d920635ac" providerId="ADAL" clId="{3722F3E5-A8DF-4BC0-BC75-1E98CEC10BF9}" dt="2019-05-21T00:04:49.175" v="33285" actId="20577"/>
          <ac:spMkLst>
            <pc:docMk/>
            <pc:sldMk cId="3184047108" sldId="2025"/>
            <ac:spMk id="2" creationId="{871E2FA3-EF5E-475F-B94A-F430CC01FB3D}"/>
          </ac:spMkLst>
        </pc:spChg>
        <pc:spChg chg="add mod">
          <ac:chgData name="Pete Brown (WDG/PAX)" userId="34399653-5f2c-445e-a476-f92d920635ac" providerId="ADAL" clId="{3722F3E5-A8DF-4BC0-BC75-1E98CEC10BF9}" dt="2019-05-21T00:35:15.275" v="33820" actId="6549"/>
          <ac:spMkLst>
            <pc:docMk/>
            <pc:sldMk cId="3184047108" sldId="2025"/>
            <ac:spMk id="4" creationId="{07A77B04-27E9-427B-A3EC-45ECD8D5F960}"/>
          </ac:spMkLst>
        </pc:spChg>
        <pc:spChg chg="mod">
          <ac:chgData name="Pete Brown (WDG/PAX)" userId="34399653-5f2c-445e-a476-f92d920635ac" providerId="ADAL" clId="{3722F3E5-A8DF-4BC0-BC75-1E98CEC10BF9}" dt="2019-05-20T18:58:41.963" v="26950" actId="20577"/>
          <ac:spMkLst>
            <pc:docMk/>
            <pc:sldMk cId="3184047108" sldId="2025"/>
            <ac:spMk id="32" creationId="{F612EF9D-4E2E-4F22-BA2C-555D692989DA}"/>
          </ac:spMkLst>
        </pc:spChg>
      </pc:sldChg>
      <pc:sldChg chg="addSp modSp add">
        <pc:chgData name="Pete Brown (WDG/PAX)" userId="34399653-5f2c-445e-a476-f92d920635ac" providerId="ADAL" clId="{3722F3E5-A8DF-4BC0-BC75-1E98CEC10BF9}" dt="2019-05-20T23:55:39.286" v="33235" actId="20577"/>
        <pc:sldMkLst>
          <pc:docMk/>
          <pc:sldMk cId="1949530123" sldId="2026"/>
        </pc:sldMkLst>
        <pc:spChg chg="mod">
          <ac:chgData name="Pete Brown (WDG/PAX)" userId="34399653-5f2c-445e-a476-f92d920635ac" providerId="ADAL" clId="{3722F3E5-A8DF-4BC0-BC75-1E98CEC10BF9}" dt="2019-05-20T23:55:39.286" v="33235" actId="20577"/>
          <ac:spMkLst>
            <pc:docMk/>
            <pc:sldMk cId="1949530123" sldId="2026"/>
            <ac:spMk id="2" creationId="{871E2FA3-EF5E-475F-B94A-F430CC01FB3D}"/>
          </ac:spMkLst>
        </pc:spChg>
        <pc:spChg chg="add">
          <ac:chgData name="Pete Brown (WDG/PAX)" userId="34399653-5f2c-445e-a476-f92d920635ac" providerId="ADAL" clId="{3722F3E5-A8DF-4BC0-BC75-1E98CEC10BF9}" dt="2019-05-19T23:52:20.369" v="23229"/>
          <ac:spMkLst>
            <pc:docMk/>
            <pc:sldMk cId="1949530123" sldId="2026"/>
            <ac:spMk id="4" creationId="{67B19F08-7D0D-4CA2-B101-436AA1739B8F}"/>
          </ac:spMkLst>
        </pc:spChg>
        <pc:spChg chg="mod">
          <ac:chgData name="Pete Brown (WDG/PAX)" userId="34399653-5f2c-445e-a476-f92d920635ac" providerId="ADAL" clId="{3722F3E5-A8DF-4BC0-BC75-1E98CEC10BF9}" dt="2019-05-20T18:58:38.213" v="26948" actId="20577"/>
          <ac:spMkLst>
            <pc:docMk/>
            <pc:sldMk cId="1949530123" sldId="2026"/>
            <ac:spMk id="32" creationId="{F612EF9D-4E2E-4F22-BA2C-555D692989DA}"/>
          </ac:spMkLst>
        </pc:spChg>
      </pc:sldChg>
      <pc:sldChg chg="modSp add">
        <pc:chgData name="Pete Brown (WDG/PAX)" userId="34399653-5f2c-445e-a476-f92d920635ac" providerId="ADAL" clId="{3722F3E5-A8DF-4BC0-BC75-1E98CEC10BF9}" dt="2019-05-19T23:23:45.097" v="21236" actId="20577"/>
        <pc:sldMkLst>
          <pc:docMk/>
          <pc:sldMk cId="1345591448" sldId="2028"/>
        </pc:sldMkLst>
        <pc:spChg chg="mod">
          <ac:chgData name="Pete Brown (WDG/PAX)" userId="34399653-5f2c-445e-a476-f92d920635ac" providerId="ADAL" clId="{3722F3E5-A8DF-4BC0-BC75-1E98CEC10BF9}" dt="2019-05-19T23:23:45.097" v="21236" actId="20577"/>
          <ac:spMkLst>
            <pc:docMk/>
            <pc:sldMk cId="1345591448" sldId="2028"/>
            <ac:spMk id="2" creationId="{871E2FA3-EF5E-475F-B94A-F430CC01FB3D}"/>
          </ac:spMkLst>
        </pc:spChg>
        <pc:spChg chg="mod">
          <ac:chgData name="Pete Brown (WDG/PAX)" userId="34399653-5f2c-445e-a476-f92d920635ac" providerId="ADAL" clId="{3722F3E5-A8DF-4BC0-BC75-1E98CEC10BF9}" dt="2019-05-19T23:01:29.111" v="19977" actId="20577"/>
          <ac:spMkLst>
            <pc:docMk/>
            <pc:sldMk cId="1345591448" sldId="2028"/>
            <ac:spMk id="32" creationId="{F612EF9D-4E2E-4F22-BA2C-555D692989DA}"/>
          </ac:spMkLst>
        </pc:spChg>
      </pc:sldChg>
      <pc:sldChg chg="addSp delSp modSp add modNotesTx">
        <pc:chgData name="Pete Brown (WDG/PAX)" userId="34399653-5f2c-445e-a476-f92d920635ac" providerId="ADAL" clId="{3722F3E5-A8DF-4BC0-BC75-1E98CEC10BF9}" dt="2019-05-20T23:04:41.495" v="32662" actId="20577"/>
        <pc:sldMkLst>
          <pc:docMk/>
          <pc:sldMk cId="2723209677" sldId="2029"/>
        </pc:sldMkLst>
        <pc:spChg chg="mod">
          <ac:chgData name="Pete Brown (WDG/PAX)" userId="34399653-5f2c-445e-a476-f92d920635ac" providerId="ADAL" clId="{3722F3E5-A8DF-4BC0-BC75-1E98CEC10BF9}" dt="2019-05-20T02:57:23.852" v="25953" actId="20577"/>
          <ac:spMkLst>
            <pc:docMk/>
            <pc:sldMk cId="2723209677" sldId="2029"/>
            <ac:spMk id="2" creationId="{B8FA52DD-04DD-41EE-8E5B-F8926095833A}"/>
          </ac:spMkLst>
        </pc:spChg>
        <pc:spChg chg="del mod">
          <ac:chgData name="Pete Brown (WDG/PAX)" userId="34399653-5f2c-445e-a476-f92d920635ac" providerId="ADAL" clId="{3722F3E5-A8DF-4BC0-BC75-1E98CEC10BF9}" dt="2019-05-20T02:56:25.286" v="25863" actId="12084"/>
          <ac:spMkLst>
            <pc:docMk/>
            <pc:sldMk cId="2723209677" sldId="2029"/>
            <ac:spMk id="3" creationId="{D01A6EB0-B45F-4536-9547-4959A3ABCB6F}"/>
          </ac:spMkLst>
        </pc:spChg>
        <pc:spChg chg="add mod">
          <ac:chgData name="Pete Brown (WDG/PAX)" userId="34399653-5f2c-445e-a476-f92d920635ac" providerId="ADAL" clId="{3722F3E5-A8DF-4BC0-BC75-1E98CEC10BF9}" dt="2019-05-20T02:59:39.768" v="25968" actId="20577"/>
          <ac:spMkLst>
            <pc:docMk/>
            <pc:sldMk cId="2723209677" sldId="2029"/>
            <ac:spMk id="4" creationId="{BA65E4A4-CEA6-455F-B080-063DC4744785}"/>
          </ac:spMkLst>
        </pc:spChg>
        <pc:spChg chg="add del mod">
          <ac:chgData name="Pete Brown (WDG/PAX)" userId="34399653-5f2c-445e-a476-f92d920635ac" providerId="ADAL" clId="{3722F3E5-A8DF-4BC0-BC75-1E98CEC10BF9}" dt="2019-05-20T02:56:52.788" v="25898"/>
          <ac:spMkLst>
            <pc:docMk/>
            <pc:sldMk cId="2723209677" sldId="2029"/>
            <ac:spMk id="5" creationId="{4B1A5D49-6BFD-4AEB-A10B-4377C298D6CB}"/>
          </ac:spMkLst>
        </pc:spChg>
        <pc:spChg chg="add mod">
          <ac:chgData name="Pete Brown (WDG/PAX)" userId="34399653-5f2c-445e-a476-f92d920635ac" providerId="ADAL" clId="{3722F3E5-A8DF-4BC0-BC75-1E98CEC10BF9}" dt="2019-05-20T02:59:19.763" v="25964" actId="14100"/>
          <ac:spMkLst>
            <pc:docMk/>
            <pc:sldMk cId="2723209677" sldId="2029"/>
            <ac:spMk id="7" creationId="{BC1EBD48-0C04-4713-B04F-BC774C1CC66C}"/>
          </ac:spMkLst>
        </pc:spChg>
        <pc:graphicFrameChg chg="add mod">
          <ac:chgData name="Pete Brown (WDG/PAX)" userId="34399653-5f2c-445e-a476-f92d920635ac" providerId="ADAL" clId="{3722F3E5-A8DF-4BC0-BC75-1E98CEC10BF9}" dt="2019-05-20T02:58:50.035" v="25961" actId="207"/>
          <ac:graphicFrameMkLst>
            <pc:docMk/>
            <pc:sldMk cId="2723209677" sldId="2029"/>
            <ac:graphicFrameMk id="6" creationId="{915075C4-F920-4BD5-8A35-E7C64306F6F9}"/>
          </ac:graphicFrameMkLst>
        </pc:graphicFrameChg>
      </pc:sldChg>
      <pc:sldChg chg="addSp delSp modSp add modAnim modNotesTx">
        <pc:chgData name="Pete Brown (WDG/PAX)" userId="34399653-5f2c-445e-a476-f92d920635ac" providerId="ADAL" clId="{3722F3E5-A8DF-4BC0-BC75-1E98CEC10BF9}" dt="2019-05-20T22:57:55.742" v="31679" actId="6549"/>
        <pc:sldMkLst>
          <pc:docMk/>
          <pc:sldMk cId="2221264816" sldId="2030"/>
        </pc:sldMkLst>
        <pc:spChg chg="mod">
          <ac:chgData name="Pete Brown (WDG/PAX)" userId="34399653-5f2c-445e-a476-f92d920635ac" providerId="ADAL" clId="{3722F3E5-A8DF-4BC0-BC75-1E98CEC10BF9}" dt="2019-05-20T18:07:08.996" v="26290" actId="20577"/>
          <ac:spMkLst>
            <pc:docMk/>
            <pc:sldMk cId="2221264816" sldId="2030"/>
            <ac:spMk id="2" creationId="{95B6E78D-5697-4BC6-87EF-5CA5F80C7FE1}"/>
          </ac:spMkLst>
        </pc:spChg>
        <pc:spChg chg="del">
          <ac:chgData name="Pete Brown (WDG/PAX)" userId="34399653-5f2c-445e-a476-f92d920635ac" providerId="ADAL" clId="{3722F3E5-A8DF-4BC0-BC75-1E98CEC10BF9}" dt="2019-05-20T18:07:33.372" v="26293"/>
          <ac:spMkLst>
            <pc:docMk/>
            <pc:sldMk cId="2221264816" sldId="2030"/>
            <ac:spMk id="3" creationId="{F302D9CA-18E0-4295-AAB9-BDB99B34F7B0}"/>
          </ac:spMkLst>
        </pc:spChg>
        <pc:picChg chg="add del mod">
          <ac:chgData name="Pete Brown (WDG/PAX)" userId="34399653-5f2c-445e-a476-f92d920635ac" providerId="ADAL" clId="{3722F3E5-A8DF-4BC0-BC75-1E98CEC10BF9}" dt="2019-05-20T18:07:18.595" v="26292" actId="478"/>
          <ac:picMkLst>
            <pc:docMk/>
            <pc:sldMk cId="2221264816" sldId="2030"/>
            <ac:picMk id="4" creationId="{3E021FF8-8C79-4542-8C2B-598618927F3F}"/>
          </ac:picMkLst>
        </pc:picChg>
        <pc:picChg chg="add">
          <ac:chgData name="Pete Brown (WDG/PAX)" userId="34399653-5f2c-445e-a476-f92d920635ac" providerId="ADAL" clId="{3722F3E5-A8DF-4BC0-BC75-1E98CEC10BF9}" dt="2019-05-20T18:07:33.372" v="26293"/>
          <ac:picMkLst>
            <pc:docMk/>
            <pc:sldMk cId="2221264816" sldId="2030"/>
            <ac:picMk id="5" creationId="{E218D833-C447-4DB9-A800-B840491A28AE}"/>
          </ac:picMkLst>
        </pc:picChg>
      </pc:sldChg>
      <pc:sldChg chg="addSp delSp modSp add ord modAnim modNotesTx">
        <pc:chgData name="Pete Brown (WDG/PAX)" userId="34399653-5f2c-445e-a476-f92d920635ac" providerId="ADAL" clId="{3722F3E5-A8DF-4BC0-BC75-1E98CEC10BF9}" dt="2019-05-20T23:02:01.623" v="32198" actId="113"/>
        <pc:sldMkLst>
          <pc:docMk/>
          <pc:sldMk cId="367299144" sldId="2031"/>
        </pc:sldMkLst>
        <pc:spChg chg="mod">
          <ac:chgData name="Pete Brown (WDG/PAX)" userId="34399653-5f2c-445e-a476-f92d920635ac" providerId="ADAL" clId="{3722F3E5-A8DF-4BC0-BC75-1E98CEC10BF9}" dt="2019-05-20T18:10:22.574" v="26323" actId="20577"/>
          <ac:spMkLst>
            <pc:docMk/>
            <pc:sldMk cId="367299144" sldId="2031"/>
            <ac:spMk id="2" creationId="{C6E7CCD1-96BD-468C-B213-68D948C4B96C}"/>
          </ac:spMkLst>
        </pc:spChg>
        <pc:spChg chg="del">
          <ac:chgData name="Pete Brown (WDG/PAX)" userId="34399653-5f2c-445e-a476-f92d920635ac" providerId="ADAL" clId="{3722F3E5-A8DF-4BC0-BC75-1E98CEC10BF9}" dt="2019-05-20T18:10:36.868" v="26325"/>
          <ac:spMkLst>
            <pc:docMk/>
            <pc:sldMk cId="367299144" sldId="2031"/>
            <ac:spMk id="3" creationId="{0F0728C2-0D98-4029-B6D9-D70B5E315ED1}"/>
          </ac:spMkLst>
        </pc:spChg>
        <pc:picChg chg="add">
          <ac:chgData name="Pete Brown (WDG/PAX)" userId="34399653-5f2c-445e-a476-f92d920635ac" providerId="ADAL" clId="{3722F3E5-A8DF-4BC0-BC75-1E98CEC10BF9}" dt="2019-05-20T18:10:36.868" v="26325"/>
          <ac:picMkLst>
            <pc:docMk/>
            <pc:sldMk cId="367299144" sldId="2031"/>
            <ac:picMk id="4" creationId="{B3738A61-EC21-4F4E-8337-7E44CF1E1D7C}"/>
          </ac:picMkLst>
        </pc:picChg>
      </pc:sldChg>
      <pc:sldChg chg="modSp add ord modNotesTx">
        <pc:chgData name="Pete Brown (WDG/PAX)" userId="34399653-5f2c-445e-a476-f92d920635ac" providerId="ADAL" clId="{3722F3E5-A8DF-4BC0-BC75-1E98CEC10BF9}" dt="2019-05-20T23:04:16.595" v="32614"/>
        <pc:sldMkLst>
          <pc:docMk/>
          <pc:sldMk cId="1386668024" sldId="2032"/>
        </pc:sldMkLst>
        <pc:spChg chg="mod">
          <ac:chgData name="Pete Brown (WDG/PAX)" userId="34399653-5f2c-445e-a476-f92d920635ac" providerId="ADAL" clId="{3722F3E5-A8DF-4BC0-BC75-1E98CEC10BF9}" dt="2019-05-20T18:23:06.558" v="26788" actId="20577"/>
          <ac:spMkLst>
            <pc:docMk/>
            <pc:sldMk cId="1386668024" sldId="2032"/>
            <ac:spMk id="2" creationId="{C6EDAFF3-55ED-474F-9338-1DB689E7465D}"/>
          </ac:spMkLst>
        </pc:spChg>
        <pc:spChg chg="mod">
          <ac:chgData name="Pete Brown (WDG/PAX)" userId="34399653-5f2c-445e-a476-f92d920635ac" providerId="ADAL" clId="{3722F3E5-A8DF-4BC0-BC75-1E98CEC10BF9}" dt="2019-05-20T23:03:30.335" v="32536" actId="20577"/>
          <ac:spMkLst>
            <pc:docMk/>
            <pc:sldMk cId="1386668024" sldId="2032"/>
            <ac:spMk id="3" creationId="{84302F40-9426-4395-891F-D84FF01A5184}"/>
          </ac:spMkLst>
        </pc:spChg>
      </pc:sldChg>
      <pc:sldChg chg="addSp modSp add modTransition modNotesTx">
        <pc:chgData name="Pete Brown (WDG/PAX)" userId="34399653-5f2c-445e-a476-f92d920635ac" providerId="ADAL" clId="{3722F3E5-A8DF-4BC0-BC75-1E98CEC10BF9}" dt="2019-05-20T23:52:52.487" v="33208" actId="6549"/>
        <pc:sldMkLst>
          <pc:docMk/>
          <pc:sldMk cId="3728212074" sldId="2033"/>
        </pc:sldMkLst>
        <pc:spChg chg="mod">
          <ac:chgData name="Pete Brown (WDG/PAX)" userId="34399653-5f2c-445e-a476-f92d920635ac" providerId="ADAL" clId="{3722F3E5-A8DF-4BC0-BC75-1E98CEC10BF9}" dt="2019-05-20T19:10:07.905" v="27891" actId="20577"/>
          <ac:spMkLst>
            <pc:docMk/>
            <pc:sldMk cId="3728212074" sldId="2033"/>
            <ac:spMk id="2" creationId="{480DFD36-1553-48D1-89F4-E19AB91F7490}"/>
          </ac:spMkLst>
        </pc:spChg>
        <pc:spChg chg="mod">
          <ac:chgData name="Pete Brown (WDG/PAX)" userId="34399653-5f2c-445e-a476-f92d920635ac" providerId="ADAL" clId="{3722F3E5-A8DF-4BC0-BC75-1E98CEC10BF9}" dt="2019-05-20T19:12:31.066" v="28275" actId="20577"/>
          <ac:spMkLst>
            <pc:docMk/>
            <pc:sldMk cId="3728212074" sldId="2033"/>
            <ac:spMk id="3" creationId="{0FBCDF59-FE05-40AA-9D71-AECBD2326C55}"/>
          </ac:spMkLst>
        </pc:spChg>
        <pc:spChg chg="add mod">
          <ac:chgData name="Pete Brown (WDG/PAX)" userId="34399653-5f2c-445e-a476-f92d920635ac" providerId="ADAL" clId="{3722F3E5-A8DF-4BC0-BC75-1E98CEC10BF9}" dt="2019-05-20T23:52:52.487" v="33208" actId="6549"/>
          <ac:spMkLst>
            <pc:docMk/>
            <pc:sldMk cId="3728212074" sldId="2033"/>
            <ac:spMk id="4" creationId="{3DC3FEB2-3BB8-4542-9CBE-FA7E8A92438B}"/>
          </ac:spMkLst>
        </pc:spChg>
      </pc:sldChg>
      <pc:sldChg chg="delSp modSp add modNotesTx">
        <pc:chgData name="Pete Brown (WDG/PAX)" userId="34399653-5f2c-445e-a476-f92d920635ac" providerId="ADAL" clId="{3722F3E5-A8DF-4BC0-BC75-1E98CEC10BF9}" dt="2019-05-20T23:34:39.185" v="33125" actId="478"/>
        <pc:sldMkLst>
          <pc:docMk/>
          <pc:sldMk cId="4150258883" sldId="2034"/>
        </pc:sldMkLst>
        <pc:spChg chg="mod">
          <ac:chgData name="Pete Brown (WDG/PAX)" userId="34399653-5f2c-445e-a476-f92d920635ac" providerId="ADAL" clId="{3722F3E5-A8DF-4BC0-BC75-1E98CEC10BF9}" dt="2019-05-20T23:29:06.887" v="33102" actId="15"/>
          <ac:spMkLst>
            <pc:docMk/>
            <pc:sldMk cId="4150258883" sldId="2034"/>
            <ac:spMk id="2" creationId="{871E2FA3-EF5E-475F-B94A-F430CC01FB3D}"/>
          </ac:spMkLst>
        </pc:spChg>
        <pc:spChg chg="del">
          <ac:chgData name="Pete Brown (WDG/PAX)" userId="34399653-5f2c-445e-a476-f92d920635ac" providerId="ADAL" clId="{3722F3E5-A8DF-4BC0-BC75-1E98CEC10BF9}" dt="2019-05-20T23:34:39.185" v="33125" actId="478"/>
          <ac:spMkLst>
            <pc:docMk/>
            <pc:sldMk cId="4150258883" sldId="2034"/>
            <ac:spMk id="3" creationId="{97466433-326B-44C0-B1B9-4FAFC4622EC7}"/>
          </ac:spMkLst>
        </pc:spChg>
        <pc:spChg chg="mod">
          <ac:chgData name="Pete Brown (WDG/PAX)" userId="34399653-5f2c-445e-a476-f92d920635ac" providerId="ADAL" clId="{3722F3E5-A8DF-4BC0-BC75-1E98CEC10BF9}" dt="2019-05-20T19:33:13.712" v="28424" actId="20577"/>
          <ac:spMkLst>
            <pc:docMk/>
            <pc:sldMk cId="4150258883" sldId="2034"/>
            <ac:spMk id="32" creationId="{F612EF9D-4E2E-4F22-BA2C-555D692989DA}"/>
          </ac:spMkLst>
        </pc:spChg>
      </pc:sldChg>
      <pc:sldChg chg="modSp add">
        <pc:chgData name="Pete Brown (WDG/PAX)" userId="34399653-5f2c-445e-a476-f92d920635ac" providerId="ADAL" clId="{3722F3E5-A8DF-4BC0-BC75-1E98CEC10BF9}" dt="2019-05-20T19:41:11.764" v="29693" actId="20577"/>
        <pc:sldMkLst>
          <pc:docMk/>
          <pc:sldMk cId="3631301935" sldId="2035"/>
        </pc:sldMkLst>
        <pc:spChg chg="mod">
          <ac:chgData name="Pete Brown (WDG/PAX)" userId="34399653-5f2c-445e-a476-f92d920635ac" providerId="ADAL" clId="{3722F3E5-A8DF-4BC0-BC75-1E98CEC10BF9}" dt="2019-05-20T19:41:11.764" v="29693" actId="20577"/>
          <ac:spMkLst>
            <pc:docMk/>
            <pc:sldMk cId="3631301935" sldId="2035"/>
            <ac:spMk id="2" creationId="{871E2FA3-EF5E-475F-B94A-F430CC01FB3D}"/>
          </ac:spMkLst>
        </pc:spChg>
        <pc:spChg chg="mod">
          <ac:chgData name="Pete Brown (WDG/PAX)" userId="34399653-5f2c-445e-a476-f92d920635ac" providerId="ADAL" clId="{3722F3E5-A8DF-4BC0-BC75-1E98CEC10BF9}" dt="2019-05-20T19:40:36.810" v="29498" actId="20577"/>
          <ac:spMkLst>
            <pc:docMk/>
            <pc:sldMk cId="3631301935" sldId="2035"/>
            <ac:spMk id="32" creationId="{F612EF9D-4E2E-4F22-BA2C-555D692989DA}"/>
          </ac:spMkLst>
        </pc:spChg>
      </pc:sldChg>
      <pc:sldChg chg="modSp add modNotesTx">
        <pc:chgData name="Pete Brown (WDG/PAX)" userId="34399653-5f2c-445e-a476-f92d920635ac" providerId="ADAL" clId="{3722F3E5-A8DF-4BC0-BC75-1E98CEC10BF9}" dt="2019-05-20T22:58:31.816" v="31813" actId="20577"/>
        <pc:sldMkLst>
          <pc:docMk/>
          <pc:sldMk cId="4057791494" sldId="2036"/>
        </pc:sldMkLst>
        <pc:spChg chg="mod">
          <ac:chgData name="Pete Brown (WDG/PAX)" userId="34399653-5f2c-445e-a476-f92d920635ac" providerId="ADAL" clId="{3722F3E5-A8DF-4BC0-BC75-1E98CEC10BF9}" dt="2019-05-20T22:58:31.816" v="31813" actId="20577"/>
          <ac:spMkLst>
            <pc:docMk/>
            <pc:sldMk cId="4057791494" sldId="2036"/>
            <ac:spMk id="2" creationId="{95B6E78D-5697-4BC6-87EF-5CA5F80C7FE1}"/>
          </ac:spMkLst>
        </pc:spChg>
      </pc:sldChg>
      <pc:sldMasterChg chg="delSp">
        <pc:chgData name="Pete Brown (WDG/PAX)" userId="34399653-5f2c-445e-a476-f92d920635ac" providerId="ADAL" clId="{3722F3E5-A8DF-4BC0-BC75-1E98CEC10BF9}" dt="2019-05-20T19:14:24.947" v="28276" actId="478"/>
        <pc:sldMasterMkLst>
          <pc:docMk/>
          <pc:sldMasterMk cId="2735910807" sldId="2147483648"/>
        </pc:sldMasterMkLst>
        <pc:spChg chg="del">
          <ac:chgData name="Pete Brown (WDG/PAX)" userId="34399653-5f2c-445e-a476-f92d920635ac" providerId="ADAL" clId="{3722F3E5-A8DF-4BC0-BC75-1E98CEC10BF9}" dt="2019-05-20T19:14:24.947" v="28276" actId="478"/>
          <ac:spMkLst>
            <pc:docMk/>
            <pc:sldMasterMk cId="2735910807" sldId="2147483648"/>
            <ac:spMk id="19" creationId="{29DA1761-AFE9-4F4B-B255-B3C33A45ABDD}"/>
          </ac:spMkLst>
        </pc:spChg>
      </pc:sldMasterChg>
      <pc:sldMasterChg chg="delSp delSldLayout modSldLayout">
        <pc:chgData name="Pete Brown (WDG/PAX)" userId="34399653-5f2c-445e-a476-f92d920635ac" providerId="ADAL" clId="{3722F3E5-A8DF-4BC0-BC75-1E98CEC10BF9}" dt="2019-05-20T19:30:37.472" v="28369" actId="478"/>
        <pc:sldMasterMkLst>
          <pc:docMk/>
          <pc:sldMasterMk cId="1282804975" sldId="2147483711"/>
        </pc:sldMasterMkLst>
        <pc:spChg chg="del">
          <ac:chgData name="Pete Brown (WDG/PAX)" userId="34399653-5f2c-445e-a476-f92d920635ac" providerId="ADAL" clId="{3722F3E5-A8DF-4BC0-BC75-1E98CEC10BF9}" dt="2019-05-20T19:14:31.472" v="28277" actId="478"/>
          <ac:spMkLst>
            <pc:docMk/>
            <pc:sldMasterMk cId="1282804975" sldId="2147483711"/>
            <ac:spMk id="5" creationId="{9142DF3E-F7EA-4D77-AC9C-02F20C4126B6}"/>
          </ac:spMkLst>
        </pc:spChg>
        <pc:sldLayoutChg chg="delSp modSp delAnim">
          <pc:chgData name="Pete Brown (WDG/PAX)" userId="34399653-5f2c-445e-a476-f92d920635ac" providerId="ADAL" clId="{3722F3E5-A8DF-4BC0-BC75-1E98CEC10BF9}" dt="2019-05-20T19:30:37.472" v="28369" actId="478"/>
          <pc:sldLayoutMkLst>
            <pc:docMk/>
            <pc:sldMasterMk cId="1282804975" sldId="2147483711"/>
            <pc:sldLayoutMk cId="1061671344" sldId="2147483748"/>
          </pc:sldLayoutMkLst>
          <pc:spChg chg="del">
            <ac:chgData name="Pete Brown (WDG/PAX)" userId="34399653-5f2c-445e-a476-f92d920635ac" providerId="ADAL" clId="{3722F3E5-A8DF-4BC0-BC75-1E98CEC10BF9}" dt="2019-05-20T19:30:34.499" v="28368" actId="478"/>
            <ac:spMkLst>
              <pc:docMk/>
              <pc:sldMasterMk cId="1282804975" sldId="2147483711"/>
              <pc:sldLayoutMk cId="1061671344" sldId="2147483748"/>
              <ac:spMk id="5" creationId="{E16D309E-1A22-41D8-8403-7BBFE4468DA2}"/>
            </ac:spMkLst>
          </pc:spChg>
          <pc:spChg chg="mod">
            <ac:chgData name="Pete Brown (WDG/PAX)" userId="34399653-5f2c-445e-a476-f92d920635ac" providerId="ADAL" clId="{3722F3E5-A8DF-4BC0-BC75-1E98CEC10BF9}" dt="2019-05-20T19:30:17.118" v="28367" actId="14100"/>
            <ac:spMkLst>
              <pc:docMk/>
              <pc:sldMasterMk cId="1282804975" sldId="2147483711"/>
              <pc:sldLayoutMk cId="1061671344" sldId="2147483748"/>
              <ac:spMk id="6" creationId="{C38A7624-8D9A-4E1F-A854-3A6B1B203A9F}"/>
            </ac:spMkLst>
          </pc:spChg>
          <pc:spChg chg="del">
            <ac:chgData name="Pete Brown (WDG/PAX)" userId="34399653-5f2c-445e-a476-f92d920635ac" providerId="ADAL" clId="{3722F3E5-A8DF-4BC0-BC75-1E98CEC10BF9}" dt="2019-05-20T19:30:37.472" v="28369" actId="478"/>
            <ac:spMkLst>
              <pc:docMk/>
              <pc:sldMasterMk cId="1282804975" sldId="2147483711"/>
              <pc:sldLayoutMk cId="1061671344" sldId="2147483748"/>
              <ac:spMk id="17" creationId="{BF03D2CA-E485-4D4F-95E8-AC1B1EEA6C1B}"/>
            </ac:spMkLst>
          </pc:spChg>
        </pc:sldLayoutChg>
      </pc:sldMasterChg>
    </pc:docChg>
  </pc:docChgLst>
  <pc:docChgLst>
    <pc:chgData name="Pete Brown (WDG/PAX)" userId="34399653-5f2c-445e-a476-f92d920635ac" providerId="ADAL" clId="{55032368-0849-424C-A541-7264CD6F815C}"/>
    <pc:docChg chg="undo custSel delSld modSld modSection">
      <pc:chgData name="Pete Brown (WDG/PAX)" userId="34399653-5f2c-445e-a476-f92d920635ac" providerId="ADAL" clId="{55032368-0849-424C-A541-7264CD6F815C}" dt="2019-05-23T19:13:24.961" v="307" actId="20577"/>
      <pc:docMkLst>
        <pc:docMk/>
      </pc:docMkLst>
      <pc:sldChg chg="modSp">
        <pc:chgData name="Pete Brown (WDG/PAX)" userId="34399653-5f2c-445e-a476-f92d920635ac" providerId="ADAL" clId="{55032368-0849-424C-A541-7264CD6F815C}" dt="2019-05-23T19:09:33.194" v="161" actId="20577"/>
        <pc:sldMkLst>
          <pc:docMk/>
          <pc:sldMk cId="3583846880" sldId="268"/>
        </pc:sldMkLst>
        <pc:spChg chg="mod">
          <ac:chgData name="Pete Brown (WDG/PAX)" userId="34399653-5f2c-445e-a476-f92d920635ac" providerId="ADAL" clId="{55032368-0849-424C-A541-7264CD6F815C}" dt="2019-05-23T19:09:05.551" v="22" actId="20577"/>
          <ac:spMkLst>
            <pc:docMk/>
            <pc:sldMk cId="3583846880" sldId="268"/>
            <ac:spMk id="32" creationId="{F612EF9D-4E2E-4F22-BA2C-555D692989DA}"/>
          </ac:spMkLst>
        </pc:spChg>
        <pc:spChg chg="mod">
          <ac:chgData name="Pete Brown (WDG/PAX)" userId="34399653-5f2c-445e-a476-f92d920635ac" providerId="ADAL" clId="{55032368-0849-424C-A541-7264CD6F815C}" dt="2019-05-23T19:09:33.194" v="161" actId="20577"/>
          <ac:spMkLst>
            <pc:docMk/>
            <pc:sldMk cId="3583846880" sldId="268"/>
            <ac:spMk id="34" creationId="{7F3CAB47-D156-4ABE-B98B-2C470C473B38}"/>
          </ac:spMkLst>
        </pc:spChg>
        <pc:graphicFrameChg chg="modGraphic">
          <ac:chgData name="Pete Brown (WDG/PAX)" userId="34399653-5f2c-445e-a476-f92d920635ac" providerId="ADAL" clId="{55032368-0849-424C-A541-7264CD6F815C}" dt="2019-05-23T19:08:55.703" v="15" actId="20577"/>
          <ac:graphicFrameMkLst>
            <pc:docMk/>
            <pc:sldMk cId="3583846880" sldId="268"/>
            <ac:graphicFrameMk id="2" creationId="{3BEA1BFC-DC52-4EBA-80A8-09C0625DE0FB}"/>
          </ac:graphicFrameMkLst>
        </pc:graphicFrameChg>
      </pc:sldChg>
      <pc:sldChg chg="modSp">
        <pc:chgData name="Pete Brown (WDG/PAX)" userId="34399653-5f2c-445e-a476-f92d920635ac" providerId="ADAL" clId="{55032368-0849-424C-A541-7264CD6F815C}" dt="2019-05-23T19:09:57.881" v="181" actId="20577"/>
        <pc:sldMkLst>
          <pc:docMk/>
          <pc:sldMk cId="1879305709" sldId="1818"/>
        </pc:sldMkLst>
        <pc:spChg chg="mod">
          <ac:chgData name="Pete Brown (WDG/PAX)" userId="34399653-5f2c-445e-a476-f92d920635ac" providerId="ADAL" clId="{55032368-0849-424C-A541-7264CD6F815C}" dt="2019-05-23T19:09:57.881" v="181" actId="20577"/>
          <ac:spMkLst>
            <pc:docMk/>
            <pc:sldMk cId="1879305709" sldId="1818"/>
            <ac:spMk id="15" creationId="{85125758-58B1-48A9-B61C-1A0D595DCF20}"/>
          </ac:spMkLst>
        </pc:spChg>
      </pc:sldChg>
      <pc:sldChg chg="addSp delSp modSp">
        <pc:chgData name="Pete Brown (WDG/PAX)" userId="34399653-5f2c-445e-a476-f92d920635ac" providerId="ADAL" clId="{55032368-0849-424C-A541-7264CD6F815C}" dt="2019-05-23T19:10:33.487" v="212" actId="20577"/>
        <pc:sldMkLst>
          <pc:docMk/>
          <pc:sldMk cId="386067438" sldId="2024"/>
        </pc:sldMkLst>
        <pc:spChg chg="add del mod">
          <ac:chgData name="Pete Brown (WDG/PAX)" userId="34399653-5f2c-445e-a476-f92d920635ac" providerId="ADAL" clId="{55032368-0849-424C-A541-7264CD6F815C}" dt="2019-05-23T19:10:33.487" v="212" actId="20577"/>
          <ac:spMkLst>
            <pc:docMk/>
            <pc:sldMk cId="386067438" sldId="2024"/>
            <ac:spMk id="4" creationId="{F204277B-E7AB-453E-A4AD-FD7772D1522B}"/>
          </ac:spMkLst>
        </pc:spChg>
      </pc:sldChg>
      <pc:sldChg chg="modSp">
        <pc:chgData name="Pete Brown (WDG/PAX)" userId="34399653-5f2c-445e-a476-f92d920635ac" providerId="ADAL" clId="{55032368-0849-424C-A541-7264CD6F815C}" dt="2019-05-23T19:10:55.764" v="214"/>
        <pc:sldMkLst>
          <pc:docMk/>
          <pc:sldMk cId="3184047108" sldId="2025"/>
        </pc:sldMkLst>
        <pc:spChg chg="mod">
          <ac:chgData name="Pete Brown (WDG/PAX)" userId="34399653-5f2c-445e-a476-f92d920635ac" providerId="ADAL" clId="{55032368-0849-424C-A541-7264CD6F815C}" dt="2019-05-23T19:10:55.764" v="214"/>
          <ac:spMkLst>
            <pc:docMk/>
            <pc:sldMk cId="3184047108" sldId="2025"/>
            <ac:spMk id="4" creationId="{07A77B04-27E9-427B-A3EC-45ECD8D5F960}"/>
          </ac:spMkLst>
        </pc:spChg>
      </pc:sldChg>
      <pc:sldChg chg="modSp">
        <pc:chgData name="Pete Brown (WDG/PAX)" userId="34399653-5f2c-445e-a476-f92d920635ac" providerId="ADAL" clId="{55032368-0849-424C-A541-7264CD6F815C}" dt="2019-05-23T19:10:48.979" v="213"/>
        <pc:sldMkLst>
          <pc:docMk/>
          <pc:sldMk cId="1949530123" sldId="2026"/>
        </pc:sldMkLst>
        <pc:spChg chg="mod">
          <ac:chgData name="Pete Brown (WDG/PAX)" userId="34399653-5f2c-445e-a476-f92d920635ac" providerId="ADAL" clId="{55032368-0849-424C-A541-7264CD6F815C}" dt="2019-05-23T19:10:48.979" v="213"/>
          <ac:spMkLst>
            <pc:docMk/>
            <pc:sldMk cId="1949530123" sldId="2026"/>
            <ac:spMk id="4" creationId="{67B19F08-7D0D-4CA2-B101-436AA1739B8F}"/>
          </ac:spMkLst>
        </pc:spChg>
      </pc:sldChg>
      <pc:sldChg chg="modSp">
        <pc:chgData name="Pete Brown (WDG/PAX)" userId="34399653-5f2c-445e-a476-f92d920635ac" providerId="ADAL" clId="{55032368-0849-424C-A541-7264CD6F815C}" dt="2019-05-23T19:13:24.961" v="307" actId="20577"/>
        <pc:sldMkLst>
          <pc:docMk/>
          <pc:sldMk cId="1345591448" sldId="2028"/>
        </pc:sldMkLst>
        <pc:spChg chg="mod">
          <ac:chgData name="Pete Brown (WDG/PAX)" userId="34399653-5f2c-445e-a476-f92d920635ac" providerId="ADAL" clId="{55032368-0849-424C-A541-7264CD6F815C}" dt="2019-05-23T19:13:24.961" v="307" actId="20577"/>
          <ac:spMkLst>
            <pc:docMk/>
            <pc:sldMk cId="1345591448" sldId="2028"/>
            <ac:spMk id="2" creationId="{871E2FA3-EF5E-475F-B94A-F430CC01FB3D}"/>
          </ac:spMkLst>
        </pc:spChg>
      </pc:sldChg>
      <pc:sldChg chg="modNotesTx">
        <pc:chgData name="Pete Brown (WDG/PAX)" userId="34399653-5f2c-445e-a476-f92d920635ac" providerId="ADAL" clId="{55032368-0849-424C-A541-7264CD6F815C}" dt="2019-05-23T19:11:49.839" v="254" actId="6549"/>
        <pc:sldMkLst>
          <pc:docMk/>
          <pc:sldMk cId="367299144" sldId="2031"/>
        </pc:sldMkLst>
      </pc:sldChg>
    </pc:docChg>
  </pc:docChgLst>
  <pc:docChgLst>
    <pc:chgData name="Pete Brown (WDG/PAX)" userId="34399653-5f2c-445e-a476-f92d920635ac" providerId="ADAL" clId="{A8A63FF0-EAA3-43B5-B50C-51F7F1BA8DE7}"/>
    <pc:docChg chg="addSld modSld">
      <pc:chgData name="Pete Brown (WDG/PAX)" userId="34399653-5f2c-445e-a476-f92d920635ac" providerId="ADAL" clId="{A8A63FF0-EAA3-43B5-B50C-51F7F1BA8DE7}" dt="2019-04-24T05:44:00.614" v="736" actId="20577"/>
      <pc:docMkLst>
        <pc:docMk/>
      </pc:docMkLst>
    </pc:docChg>
  </pc:docChgLst>
  <pc:docChgLst>
    <pc:chgData name="Kayla Cinnamon" userId="S::cinnamon@microsoft.com::42c7edfe-6723-4966-bdec-1c5017e60bc8" providerId="AD" clId="Web-{66296915-F26A-80E4-F8AA-96A80ADFE44D}"/>
    <pc:docChg chg="modSld">
      <pc:chgData name="Kayla Cinnamon" userId="S::cinnamon@microsoft.com::42c7edfe-6723-4966-bdec-1c5017e60bc8" providerId="AD" clId="Web-{66296915-F26A-80E4-F8AA-96A80ADFE44D}" dt="2019-05-20T16:37:45.031" v="28" actId="20577"/>
      <pc:docMkLst>
        <pc:docMk/>
      </pc:docMkLst>
      <pc:sldChg chg="modSp">
        <pc:chgData name="Kayla Cinnamon" userId="S::cinnamon@microsoft.com::42c7edfe-6723-4966-bdec-1c5017e60bc8" providerId="AD" clId="Web-{66296915-F26A-80E4-F8AA-96A80ADFE44D}" dt="2019-05-20T16:37:45.031" v="27" actId="20577"/>
        <pc:sldMkLst>
          <pc:docMk/>
          <pc:sldMk cId="189821796" sldId="1921"/>
        </pc:sldMkLst>
        <pc:spChg chg="mod">
          <ac:chgData name="Kayla Cinnamon" userId="S::cinnamon@microsoft.com::42c7edfe-6723-4966-bdec-1c5017e60bc8" providerId="AD" clId="Web-{66296915-F26A-80E4-F8AA-96A80ADFE44D}" dt="2019-05-20T16:37:45.031" v="27" actId="20577"/>
          <ac:spMkLst>
            <pc:docMk/>
            <pc:sldMk cId="189821796" sldId="1921"/>
            <ac:spMk id="6" creationId="{1524545E-43E3-4E10-A26A-FC4A0C0B56B3}"/>
          </ac:spMkLst>
        </pc:spChg>
      </pc:sldChg>
      <pc:sldChg chg="modSp addCm">
        <pc:chgData name="Kayla Cinnamon" userId="S::cinnamon@microsoft.com::42c7edfe-6723-4966-bdec-1c5017e60bc8" providerId="AD" clId="Web-{66296915-F26A-80E4-F8AA-96A80ADFE44D}" dt="2019-05-20T16:36:54.203" v="12" actId="1076"/>
        <pc:sldMkLst>
          <pc:docMk/>
          <pc:sldMk cId="1450302937" sldId="1997"/>
        </pc:sldMkLst>
        <pc:picChg chg="mod">
          <ac:chgData name="Kayla Cinnamon" userId="S::cinnamon@microsoft.com::42c7edfe-6723-4966-bdec-1c5017e60bc8" providerId="AD" clId="Web-{66296915-F26A-80E4-F8AA-96A80ADFE44D}" dt="2019-05-20T16:36:54.203" v="12" actId="1076"/>
          <ac:picMkLst>
            <pc:docMk/>
            <pc:sldMk cId="1450302937" sldId="1997"/>
            <ac:picMk id="6" creationId="{0024AA7A-FFA4-49FA-AE43-2A1CB6E678E5}"/>
          </ac:picMkLst>
        </pc:picChg>
      </pc:sldChg>
    </pc:docChg>
  </pc:docChgLst>
  <pc:docChgLst>
    <pc:chgData name="Pete Brown (WDG/PAX)" userId="34399653-5f2c-445e-a476-f92d920635ac" providerId="ADAL" clId="{7473FFFE-0C38-4CA3-BD79-8345A6B8CB88}"/>
    <pc:docChg chg="delSld modSection">
      <pc:chgData name="Pete Brown (WDG/PAX)" userId="34399653-5f2c-445e-a476-f92d920635ac" providerId="ADAL" clId="{7473FFFE-0C38-4CA3-BD79-8345A6B8CB88}" dt="2019-05-10T04:39:53.164" v="0" actId="2696"/>
      <pc:docMkLst>
        <pc:docMk/>
      </pc:docMkLst>
    </pc:docChg>
  </pc:docChgLst>
  <pc:docChgLst>
    <pc:chgData name="Roman Silich (TEKsystems Inc)" userId="S::v-ramsil@microsoft.com::3c81c6b4-d36c-4cc2-9cbd-38f357f7fa74" providerId="AD" clId="Web-{DD386240-7B79-9215-78AF-77221D34083E}"/>
    <pc:docChg chg="modSld">
      <pc:chgData name="Roman Silich (TEKsystems Inc)" userId="S::v-ramsil@microsoft.com::3c81c6b4-d36c-4cc2-9cbd-38f357f7fa74" providerId="AD" clId="Web-{DD386240-7B79-9215-78AF-77221D34083E}" dt="2019-05-23T23:44:05.737" v="2" actId="20577"/>
      <pc:docMkLst>
        <pc:docMk/>
      </pc:docMkLst>
      <pc:sldChg chg="modSp">
        <pc:chgData name="Roman Silich (TEKsystems Inc)" userId="S::v-ramsil@microsoft.com::3c81c6b4-d36c-4cc2-9cbd-38f357f7fa74" providerId="AD" clId="Web-{DD386240-7B79-9215-78AF-77221D34083E}" dt="2019-05-23T23:44:05.050" v="0" actId="20577"/>
        <pc:sldMkLst>
          <pc:docMk/>
          <pc:sldMk cId="3184047108" sldId="2025"/>
        </pc:sldMkLst>
        <pc:spChg chg="mod">
          <ac:chgData name="Roman Silich (TEKsystems Inc)" userId="S::v-ramsil@microsoft.com::3c81c6b4-d36c-4cc2-9cbd-38f357f7fa74" providerId="AD" clId="Web-{DD386240-7B79-9215-78AF-77221D34083E}" dt="2019-05-23T23:44:05.050" v="0" actId="20577"/>
          <ac:spMkLst>
            <pc:docMk/>
            <pc:sldMk cId="3184047108" sldId="2025"/>
            <ac:spMk id="32" creationId="{F612EF9D-4E2E-4F22-BA2C-555D692989DA}"/>
          </ac:spMkLst>
        </pc:spChg>
      </pc:sldChg>
    </pc:docChg>
  </pc:docChgLst>
  <pc:docChgLst>
    <pc:chgData name="Pete Brown (WDG/PAX)" userId="34399653-5f2c-445e-a476-f92d920635ac" providerId="ADAL" clId="{389FDF7D-315E-456D-AF20-D2AAE095BE68}"/>
    <pc:docChg chg="modMainMaster">
      <pc:chgData name="Pete Brown (WDG/PAX)" userId="34399653-5f2c-445e-a476-f92d920635ac" providerId="ADAL" clId="{389FDF7D-315E-456D-AF20-D2AAE095BE68}" dt="2019-05-30T02:11:27.483" v="12" actId="20577"/>
      <pc:docMkLst>
        <pc:docMk/>
      </pc:docMkLst>
      <pc:sldMasterChg chg="modSldLayout">
        <pc:chgData name="Pete Brown (WDG/PAX)" userId="34399653-5f2c-445e-a476-f92d920635ac" providerId="ADAL" clId="{389FDF7D-315E-456D-AF20-D2AAE095BE68}" dt="2019-05-30T02:11:27.483" v="12" actId="20577"/>
        <pc:sldMasterMkLst>
          <pc:docMk/>
          <pc:sldMasterMk cId="1282804975" sldId="2147483711"/>
        </pc:sldMasterMkLst>
        <pc:sldLayoutChg chg="modSp">
          <pc:chgData name="Pete Brown (WDG/PAX)" userId="34399653-5f2c-445e-a476-f92d920635ac" providerId="ADAL" clId="{389FDF7D-315E-456D-AF20-D2AAE095BE68}" dt="2019-05-30T02:11:27.483" v="12" actId="20577"/>
          <pc:sldLayoutMkLst>
            <pc:docMk/>
            <pc:sldMasterMk cId="1282804975" sldId="2147483711"/>
            <pc:sldLayoutMk cId="1061671344" sldId="2147483748"/>
          </pc:sldLayoutMkLst>
          <pc:spChg chg="mod">
            <ac:chgData name="Pete Brown (WDG/PAX)" userId="34399653-5f2c-445e-a476-f92d920635ac" providerId="ADAL" clId="{389FDF7D-315E-456D-AF20-D2AAE095BE68}" dt="2019-05-30T02:11:27.483" v="12" actId="20577"/>
            <ac:spMkLst>
              <pc:docMk/>
              <pc:sldMasterMk cId="1282804975" sldId="2147483711"/>
              <pc:sldLayoutMk cId="1061671344" sldId="2147483748"/>
              <ac:spMk id="6" creationId="{C38A7624-8D9A-4E1F-A854-3A6B1B203A9F}"/>
            </ac:spMkLst>
          </pc:spChg>
        </pc:sldLayoutChg>
      </pc:sldMasterChg>
    </pc:docChg>
  </pc:docChgLst>
  <pc:docChgLst>
    <pc:chgData name="Alexandre Zollinger Chohfi" userId="777d994e-63de-482e-9205-25e0a03bf3c4" providerId="ADAL" clId="{855A3B99-BD65-486A-B5DF-2E24025ACF4F}"/>
    <pc:docChg chg="undo redo custSel delSld modSld modSection">
      <pc:chgData name="Alexandre Zollinger Chohfi" userId="777d994e-63de-482e-9205-25e0a03bf3c4" providerId="ADAL" clId="{855A3B99-BD65-486A-B5DF-2E24025ACF4F}" dt="2019-05-24T22:01:18.789" v="8" actId="47"/>
      <pc:docMkLst>
        <pc:docMk/>
      </pc:docMkLst>
      <pc:sldChg chg="modSp">
        <pc:chgData name="Alexandre Zollinger Chohfi" userId="777d994e-63de-482e-9205-25e0a03bf3c4" providerId="ADAL" clId="{855A3B99-BD65-486A-B5DF-2E24025ACF4F}" dt="2019-05-24T21:42:38.738" v="0" actId="20578"/>
        <pc:sldMkLst>
          <pc:docMk/>
          <pc:sldMk cId="1345591448" sldId="2028"/>
        </pc:sldMkLst>
        <pc:spChg chg="mod">
          <ac:chgData name="Alexandre Zollinger Chohfi" userId="777d994e-63de-482e-9205-25e0a03bf3c4" providerId="ADAL" clId="{855A3B99-BD65-486A-B5DF-2E24025ACF4F}" dt="2019-05-24T21:42:38.738" v="0" actId="20578"/>
          <ac:spMkLst>
            <pc:docMk/>
            <pc:sldMk cId="1345591448" sldId="2028"/>
            <ac:spMk id="2" creationId="{871E2FA3-EF5E-475F-B94A-F430CC01FB3D}"/>
          </ac:spMkLst>
        </pc:spChg>
      </pc:sldChg>
    </pc:docChg>
  </pc:docChgLst>
  <pc:docChgLst>
    <pc:chgData name="Pete Brown (WDG/PAX)" userId="34399653-5f2c-445e-a476-f92d920635ac" providerId="ADAL" clId="{1FBA9D6E-BB56-4353-9F51-AD97D91597DE}"/>
    <pc:docChg chg="undo custSel addSld delSld modSld sldOrd modMainMaster delSection modSection">
      <pc:chgData name="Pete Brown (WDG/PAX)" userId="34399653-5f2c-445e-a476-f92d920635ac" providerId="ADAL" clId="{1FBA9D6E-BB56-4353-9F51-AD97D91597DE}" dt="2019-05-08T04:25:30.364" v="5000"/>
      <pc:docMkLst>
        <pc:docMk/>
      </pc:docMkLst>
      <pc:sldChg chg="modSp">
        <pc:chgData name="Pete Brown (WDG/PAX)" userId="34399653-5f2c-445e-a476-f92d920635ac" providerId="ADAL" clId="{1FBA9D6E-BB56-4353-9F51-AD97D91597DE}" dt="2019-05-07T22:20:09.215" v="2393" actId="20577"/>
        <pc:sldMkLst>
          <pc:docMk/>
          <pc:sldMk cId="472508337" sldId="256"/>
        </pc:sldMkLst>
        <pc:spChg chg="mod">
          <ac:chgData name="Pete Brown (WDG/PAX)" userId="34399653-5f2c-445e-a476-f92d920635ac" providerId="ADAL" clId="{1FBA9D6E-BB56-4353-9F51-AD97D91597DE}" dt="2019-05-07T22:20:09.215" v="2393" actId="20577"/>
          <ac:spMkLst>
            <pc:docMk/>
            <pc:sldMk cId="472508337" sldId="256"/>
            <ac:spMk id="9" creationId="{EB051579-52C7-4D72-88DE-1436711C3E27}"/>
          </ac:spMkLst>
        </pc:spChg>
      </pc:sldChg>
      <pc:sldChg chg="addSp modSp">
        <pc:chgData name="Pete Brown (WDG/PAX)" userId="34399653-5f2c-445e-a476-f92d920635ac" providerId="ADAL" clId="{1FBA9D6E-BB56-4353-9F51-AD97D91597DE}" dt="2019-05-08T02:53:21.380" v="3996" actId="14734"/>
        <pc:sldMkLst>
          <pc:docMk/>
          <pc:sldMk cId="3583846880" sldId="268"/>
        </pc:sldMkLst>
        <pc:spChg chg="mod">
          <ac:chgData name="Pete Brown (WDG/PAX)" userId="34399653-5f2c-445e-a476-f92d920635ac" providerId="ADAL" clId="{1FBA9D6E-BB56-4353-9F51-AD97D91597DE}" dt="2019-05-07T22:10:50.225" v="1910" actId="20577"/>
          <ac:spMkLst>
            <pc:docMk/>
            <pc:sldMk cId="3583846880" sldId="268"/>
            <ac:spMk id="32" creationId="{F612EF9D-4E2E-4F22-BA2C-555D692989DA}"/>
          </ac:spMkLst>
        </pc:spChg>
        <pc:spChg chg="mod">
          <ac:chgData name="Pete Brown (WDG/PAX)" userId="34399653-5f2c-445e-a476-f92d920635ac" providerId="ADAL" clId="{1FBA9D6E-BB56-4353-9F51-AD97D91597DE}" dt="2019-05-08T02:53:01.536" v="3991" actId="14100"/>
          <ac:spMkLst>
            <pc:docMk/>
            <pc:sldMk cId="3583846880" sldId="268"/>
            <ac:spMk id="34" creationId="{7F3CAB47-D156-4ABE-B98B-2C470C473B38}"/>
          </ac:spMkLst>
        </pc:spChg>
        <pc:graphicFrameChg chg="add mod modGraphic">
          <ac:chgData name="Pete Brown (WDG/PAX)" userId="34399653-5f2c-445e-a476-f92d920635ac" providerId="ADAL" clId="{1FBA9D6E-BB56-4353-9F51-AD97D91597DE}" dt="2019-05-08T02:53:21.380" v="3996" actId="14734"/>
          <ac:graphicFrameMkLst>
            <pc:docMk/>
            <pc:sldMk cId="3583846880" sldId="268"/>
            <ac:graphicFrameMk id="2" creationId="{3BEA1BFC-DC52-4EBA-80A8-09C0625DE0FB}"/>
          </ac:graphicFrameMkLst>
        </pc:graphicFrameChg>
      </pc:sldChg>
      <pc:sldChg chg="modSp">
        <pc:chgData name="Pete Brown (WDG/PAX)" userId="34399653-5f2c-445e-a476-f92d920635ac" providerId="ADAL" clId="{1FBA9D6E-BB56-4353-9F51-AD97D91597DE}" dt="2019-05-07T22:58:55.438" v="3776" actId="20577"/>
        <pc:sldMkLst>
          <pc:docMk/>
          <pc:sldMk cId="1790726480" sldId="269"/>
        </pc:sldMkLst>
        <pc:spChg chg="mod">
          <ac:chgData name="Pete Brown (WDG/PAX)" userId="34399653-5f2c-445e-a476-f92d920635ac" providerId="ADAL" clId="{1FBA9D6E-BB56-4353-9F51-AD97D91597DE}" dt="2019-05-07T22:58:55.438" v="3776" actId="20577"/>
          <ac:spMkLst>
            <pc:docMk/>
            <pc:sldMk cId="1790726480" sldId="269"/>
            <ac:spMk id="2" creationId="{871E2FA3-EF5E-475F-B94A-F430CC01FB3D}"/>
          </ac:spMkLst>
        </pc:spChg>
        <pc:spChg chg="mod">
          <ac:chgData name="Pete Brown (WDG/PAX)" userId="34399653-5f2c-445e-a476-f92d920635ac" providerId="ADAL" clId="{1FBA9D6E-BB56-4353-9F51-AD97D91597DE}" dt="2019-05-07T22:48:51.696" v="3673" actId="20577"/>
          <ac:spMkLst>
            <pc:docMk/>
            <pc:sldMk cId="1790726480" sldId="269"/>
            <ac:spMk id="32" creationId="{F612EF9D-4E2E-4F22-BA2C-555D692989DA}"/>
          </ac:spMkLst>
        </pc:spChg>
      </pc:sldChg>
      <pc:sldChg chg="modSp add">
        <pc:chgData name="Pete Brown (WDG/PAX)" userId="34399653-5f2c-445e-a476-f92d920635ac" providerId="ADAL" clId="{1FBA9D6E-BB56-4353-9F51-AD97D91597DE}" dt="2019-05-07T22:19:20.321" v="2389"/>
        <pc:sldMkLst>
          <pc:docMk/>
          <pc:sldMk cId="553828816" sldId="275"/>
        </pc:sldMkLst>
        <pc:spChg chg="mod">
          <ac:chgData name="Pete Brown (WDG/PAX)" userId="34399653-5f2c-445e-a476-f92d920635ac" providerId="ADAL" clId="{1FBA9D6E-BB56-4353-9F51-AD97D91597DE}" dt="2019-05-07T19:23:34.256" v="551" actId="27636"/>
          <ac:spMkLst>
            <pc:docMk/>
            <pc:sldMk cId="553828816" sldId="275"/>
            <ac:spMk id="2" creationId="{AFEFA889-6AD7-454A-8DFB-B25FE5DB6145}"/>
          </ac:spMkLst>
        </pc:spChg>
        <pc:picChg chg="mod">
          <ac:chgData name="Pete Brown (WDG/PAX)" userId="34399653-5f2c-445e-a476-f92d920635ac" providerId="ADAL" clId="{1FBA9D6E-BB56-4353-9F51-AD97D91597DE}" dt="2019-05-07T22:19:20.321" v="2389"/>
          <ac:picMkLst>
            <pc:docMk/>
            <pc:sldMk cId="553828816" sldId="275"/>
            <ac:picMk id="6" creationId="{E5418362-5745-4E91-9B7C-534BD627671A}"/>
          </ac:picMkLst>
        </pc:picChg>
      </pc:sldChg>
      <pc:sldChg chg="modSp add">
        <pc:chgData name="Pete Brown (WDG/PAX)" userId="34399653-5f2c-445e-a476-f92d920635ac" providerId="ADAL" clId="{1FBA9D6E-BB56-4353-9F51-AD97D91597DE}" dt="2019-05-07T22:07:57.089" v="1860" actId="6549"/>
        <pc:sldMkLst>
          <pc:docMk/>
          <pc:sldMk cId="862804793" sldId="283"/>
        </pc:sldMkLst>
        <pc:spChg chg="mod">
          <ac:chgData name="Pete Brown (WDG/PAX)" userId="34399653-5f2c-445e-a476-f92d920635ac" providerId="ADAL" clId="{1FBA9D6E-BB56-4353-9F51-AD97D91597DE}" dt="2019-05-07T22:07:57.089" v="1860" actId="6549"/>
          <ac:spMkLst>
            <pc:docMk/>
            <pc:sldMk cId="862804793" sldId="283"/>
            <ac:spMk id="2" creationId="{871E2FA3-EF5E-475F-B94A-F430CC01FB3D}"/>
          </ac:spMkLst>
        </pc:spChg>
        <pc:spChg chg="mod">
          <ac:chgData name="Pete Brown (WDG/PAX)" userId="34399653-5f2c-445e-a476-f92d920635ac" providerId="ADAL" clId="{1FBA9D6E-BB56-4353-9F51-AD97D91597DE}" dt="2019-05-07T22:07:35.967" v="1846" actId="20577"/>
          <ac:spMkLst>
            <pc:docMk/>
            <pc:sldMk cId="862804793" sldId="283"/>
            <ac:spMk id="32" creationId="{F612EF9D-4E2E-4F22-BA2C-555D692989DA}"/>
          </ac:spMkLst>
        </pc:spChg>
      </pc:sldChg>
      <pc:sldChg chg="modSp add">
        <pc:chgData name="Pete Brown (WDG/PAX)" userId="34399653-5f2c-445e-a476-f92d920635ac" providerId="ADAL" clId="{1FBA9D6E-BB56-4353-9F51-AD97D91597DE}" dt="2019-05-07T22:03:22.165" v="1400" actId="20577"/>
        <pc:sldMkLst>
          <pc:docMk/>
          <pc:sldMk cId="1704521697" sldId="284"/>
        </pc:sldMkLst>
        <pc:spChg chg="mod">
          <ac:chgData name="Pete Brown (WDG/PAX)" userId="34399653-5f2c-445e-a476-f92d920635ac" providerId="ADAL" clId="{1FBA9D6E-BB56-4353-9F51-AD97D91597DE}" dt="2019-05-07T22:03:22.165" v="1400" actId="20577"/>
          <ac:spMkLst>
            <pc:docMk/>
            <pc:sldMk cId="1704521697" sldId="284"/>
            <ac:spMk id="2" creationId="{871E2FA3-EF5E-475F-B94A-F430CC01FB3D}"/>
          </ac:spMkLst>
        </pc:spChg>
      </pc:sldChg>
      <pc:sldChg chg="modSp">
        <pc:chgData name="Pete Brown (WDG/PAX)" userId="34399653-5f2c-445e-a476-f92d920635ac" providerId="ADAL" clId="{1FBA9D6E-BB56-4353-9F51-AD97D91597DE}" dt="2019-05-08T04:15:27.288" v="4996" actId="166"/>
        <pc:sldMkLst>
          <pc:docMk/>
          <pc:sldMk cId="3472804144" sldId="301"/>
        </pc:sldMkLst>
        <pc:spChg chg="mod">
          <ac:chgData name="Pete Brown (WDG/PAX)" userId="34399653-5f2c-445e-a476-f92d920635ac" providerId="ADAL" clId="{1FBA9D6E-BB56-4353-9F51-AD97D91597DE}" dt="2019-05-08T04:15:22.426" v="4995" actId="1076"/>
          <ac:spMkLst>
            <pc:docMk/>
            <pc:sldMk cId="3472804144" sldId="301"/>
            <ac:spMk id="15" creationId="{DCE79191-E8B2-40CB-96EB-7491917503BB}"/>
          </ac:spMkLst>
        </pc:spChg>
        <pc:spChg chg="ord">
          <ac:chgData name="Pete Brown (WDG/PAX)" userId="34399653-5f2c-445e-a476-f92d920635ac" providerId="ADAL" clId="{1FBA9D6E-BB56-4353-9F51-AD97D91597DE}" dt="2019-05-08T04:15:27.288" v="4996" actId="166"/>
          <ac:spMkLst>
            <pc:docMk/>
            <pc:sldMk cId="3472804144" sldId="301"/>
            <ac:spMk id="46" creationId="{439422E5-87F4-4068-B5C2-E92A5BDC33B3}"/>
          </ac:spMkLst>
        </pc:spChg>
        <pc:spChg chg="mod">
          <ac:chgData name="Pete Brown (WDG/PAX)" userId="34399653-5f2c-445e-a476-f92d920635ac" providerId="ADAL" clId="{1FBA9D6E-BB56-4353-9F51-AD97D91597DE}" dt="2019-05-08T04:14:53.487" v="4993" actId="207"/>
          <ac:spMkLst>
            <pc:docMk/>
            <pc:sldMk cId="3472804144" sldId="301"/>
            <ac:spMk id="50" creationId="{D9F6943F-129D-415B-8834-0BFFFD902FCE}"/>
          </ac:spMkLst>
        </pc:spChg>
        <pc:spChg chg="mod">
          <ac:chgData name="Pete Brown (WDG/PAX)" userId="34399653-5f2c-445e-a476-f92d920635ac" providerId="ADAL" clId="{1FBA9D6E-BB56-4353-9F51-AD97D91597DE}" dt="2019-05-08T04:14:53.487" v="4993" actId="207"/>
          <ac:spMkLst>
            <pc:docMk/>
            <pc:sldMk cId="3472804144" sldId="301"/>
            <ac:spMk id="51" creationId="{28A8B3A0-F6E7-4C4D-9B42-5D34BA575B7C}"/>
          </ac:spMkLst>
        </pc:spChg>
        <pc:spChg chg="mod">
          <ac:chgData name="Pete Brown (WDG/PAX)" userId="34399653-5f2c-445e-a476-f92d920635ac" providerId="ADAL" clId="{1FBA9D6E-BB56-4353-9F51-AD97D91597DE}" dt="2019-05-08T04:14:53.487" v="4993" actId="207"/>
          <ac:spMkLst>
            <pc:docMk/>
            <pc:sldMk cId="3472804144" sldId="301"/>
            <ac:spMk id="52" creationId="{74F24992-7D8B-49B4-BFA8-15EE9F7940A1}"/>
          </ac:spMkLst>
        </pc:spChg>
        <pc:spChg chg="mod">
          <ac:chgData name="Pete Brown (WDG/PAX)" userId="34399653-5f2c-445e-a476-f92d920635ac" providerId="ADAL" clId="{1FBA9D6E-BB56-4353-9F51-AD97D91597DE}" dt="2019-05-08T04:14:53.487" v="4993" actId="207"/>
          <ac:spMkLst>
            <pc:docMk/>
            <pc:sldMk cId="3472804144" sldId="301"/>
            <ac:spMk id="53" creationId="{27CB93E8-7B27-4C42-B058-77DEE317DAF2}"/>
          </ac:spMkLst>
        </pc:spChg>
        <pc:spChg chg="mod">
          <ac:chgData name="Pete Brown (WDG/PAX)" userId="34399653-5f2c-445e-a476-f92d920635ac" providerId="ADAL" clId="{1FBA9D6E-BB56-4353-9F51-AD97D91597DE}" dt="2019-05-08T04:14:53.487" v="4993" actId="207"/>
          <ac:spMkLst>
            <pc:docMk/>
            <pc:sldMk cId="3472804144" sldId="301"/>
            <ac:spMk id="57" creationId="{0972A824-8710-4B33-ADA3-46B8A0683D15}"/>
          </ac:spMkLst>
        </pc:spChg>
        <pc:spChg chg="mod">
          <ac:chgData name="Pete Brown (WDG/PAX)" userId="34399653-5f2c-445e-a476-f92d920635ac" providerId="ADAL" clId="{1FBA9D6E-BB56-4353-9F51-AD97D91597DE}" dt="2019-05-08T04:14:53.487" v="4993" actId="207"/>
          <ac:spMkLst>
            <pc:docMk/>
            <pc:sldMk cId="3472804144" sldId="301"/>
            <ac:spMk id="68" creationId="{D538A058-7C1E-401A-B6A5-048C7806CE41}"/>
          </ac:spMkLst>
        </pc:spChg>
        <pc:spChg chg="mod">
          <ac:chgData name="Pete Brown (WDG/PAX)" userId="34399653-5f2c-445e-a476-f92d920635ac" providerId="ADAL" clId="{1FBA9D6E-BB56-4353-9F51-AD97D91597DE}" dt="2019-05-08T04:14:53.487" v="4993" actId="207"/>
          <ac:spMkLst>
            <pc:docMk/>
            <pc:sldMk cId="3472804144" sldId="301"/>
            <ac:spMk id="73" creationId="{F9B86EC1-1B4F-4E0E-86FF-8A89681FD27C}"/>
          </ac:spMkLst>
        </pc:spChg>
      </pc:sldChg>
      <pc:sldChg chg="modSp add">
        <pc:chgData name="Pete Brown (WDG/PAX)" userId="34399653-5f2c-445e-a476-f92d920635ac" providerId="ADAL" clId="{1FBA9D6E-BB56-4353-9F51-AD97D91597DE}" dt="2019-05-07T19:25:45.853" v="619" actId="27636"/>
        <pc:sldMkLst>
          <pc:docMk/>
          <pc:sldMk cId="1312621733" sldId="1919"/>
        </pc:sldMkLst>
        <pc:spChg chg="mod">
          <ac:chgData name="Pete Brown (WDG/PAX)" userId="34399653-5f2c-445e-a476-f92d920635ac" providerId="ADAL" clId="{1FBA9D6E-BB56-4353-9F51-AD97D91597DE}" dt="2019-05-07T19:25:45.853" v="619" actId="27636"/>
          <ac:spMkLst>
            <pc:docMk/>
            <pc:sldMk cId="1312621733" sldId="1919"/>
            <ac:spMk id="2" creationId="{AC1E6D9B-CF3F-420D-A2EC-64F8119D0FC7}"/>
          </ac:spMkLst>
        </pc:spChg>
      </pc:sldChg>
      <pc:sldChg chg="modSp add">
        <pc:chgData name="Pete Brown (WDG/PAX)" userId="34399653-5f2c-445e-a476-f92d920635ac" providerId="ADAL" clId="{1FBA9D6E-BB56-4353-9F51-AD97D91597DE}" dt="2019-05-07T22:01:11.350" v="1220" actId="6549"/>
        <pc:sldMkLst>
          <pc:docMk/>
          <pc:sldMk cId="189821796" sldId="1921"/>
        </pc:sldMkLst>
        <pc:spChg chg="mod">
          <ac:chgData name="Pete Brown (WDG/PAX)" userId="34399653-5f2c-445e-a476-f92d920635ac" providerId="ADAL" clId="{1FBA9D6E-BB56-4353-9F51-AD97D91597DE}" dt="2019-05-07T22:01:11.350" v="1220" actId="6549"/>
          <ac:spMkLst>
            <pc:docMk/>
            <pc:sldMk cId="189821796" sldId="1921"/>
            <ac:spMk id="6" creationId="{1524545E-43E3-4E10-A26A-FC4A0C0B56B3}"/>
          </ac:spMkLst>
        </pc:spChg>
      </pc:sldChg>
      <pc:sldChg chg="modSp add delCm modCm">
        <pc:chgData name="Pete Brown (WDG/PAX)" userId="34399653-5f2c-445e-a476-f92d920635ac" providerId="ADAL" clId="{1FBA9D6E-BB56-4353-9F51-AD97D91597DE}" dt="2019-05-08T04:12:35.194" v="4992" actId="1592"/>
        <pc:sldMkLst>
          <pc:docMk/>
          <pc:sldMk cId="2746929091" sldId="1929"/>
        </pc:sldMkLst>
        <pc:spChg chg="mod">
          <ac:chgData name="Pete Brown (WDG/PAX)" userId="34399653-5f2c-445e-a476-f92d920635ac" providerId="ADAL" clId="{1FBA9D6E-BB56-4353-9F51-AD97D91597DE}" dt="2019-05-07T22:29:22.588" v="2847" actId="27636"/>
          <ac:spMkLst>
            <pc:docMk/>
            <pc:sldMk cId="2746929091" sldId="1929"/>
            <ac:spMk id="2" creationId="{AC1E6D9B-CF3F-420D-A2EC-64F8119D0FC7}"/>
          </ac:spMkLst>
        </pc:spChg>
        <pc:spChg chg="mod">
          <ac:chgData name="Pete Brown (WDG/PAX)" userId="34399653-5f2c-445e-a476-f92d920635ac" providerId="ADAL" clId="{1FBA9D6E-BB56-4353-9F51-AD97D91597DE}" dt="2019-05-08T04:12:30.225" v="4991" actId="6549"/>
          <ac:spMkLst>
            <pc:docMk/>
            <pc:sldMk cId="2746929091" sldId="1929"/>
            <ac:spMk id="17" creationId="{2E3F25E9-EA34-4167-8F34-A8C57C679210}"/>
          </ac:spMkLst>
        </pc:spChg>
      </pc:sldChg>
      <pc:sldChg chg="modSp add modNotesTx">
        <pc:chgData name="Pete Brown (WDG/PAX)" userId="34399653-5f2c-445e-a476-f92d920635ac" providerId="ADAL" clId="{1FBA9D6E-BB56-4353-9F51-AD97D91597DE}" dt="2019-05-08T04:09:53.489" v="4987" actId="6549"/>
        <pc:sldMkLst>
          <pc:docMk/>
          <pc:sldMk cId="713786349" sldId="1932"/>
        </pc:sldMkLst>
        <pc:spChg chg="mod">
          <ac:chgData name="Pete Brown (WDG/PAX)" userId="34399653-5f2c-445e-a476-f92d920635ac" providerId="ADAL" clId="{1FBA9D6E-BB56-4353-9F51-AD97D91597DE}" dt="2019-05-07T19:25:45.882" v="623" actId="27636"/>
          <ac:spMkLst>
            <pc:docMk/>
            <pc:sldMk cId="713786349" sldId="1932"/>
            <ac:spMk id="2" creationId="{AC1E6D9B-CF3F-420D-A2EC-64F8119D0FC7}"/>
          </ac:spMkLst>
        </pc:spChg>
        <pc:spChg chg="mod">
          <ac:chgData name="Pete Brown (WDG/PAX)" userId="34399653-5f2c-445e-a476-f92d920635ac" providerId="ADAL" clId="{1FBA9D6E-BB56-4353-9F51-AD97D91597DE}" dt="2019-05-08T04:09:17.068" v="4986" actId="20577"/>
          <ac:spMkLst>
            <pc:docMk/>
            <pc:sldMk cId="713786349" sldId="1932"/>
            <ac:spMk id="25" creationId="{C83B835D-9115-4AA6-B74A-837700421FC8}"/>
          </ac:spMkLst>
        </pc:spChg>
      </pc:sldChg>
      <pc:sldChg chg="modSp add">
        <pc:chgData name="Pete Brown (WDG/PAX)" userId="34399653-5f2c-445e-a476-f92d920635ac" providerId="ADAL" clId="{1FBA9D6E-BB56-4353-9F51-AD97D91597DE}" dt="2019-05-08T03:48:44.130" v="4482" actId="20577"/>
        <pc:sldMkLst>
          <pc:docMk/>
          <pc:sldMk cId="1396784491" sldId="1950"/>
        </pc:sldMkLst>
        <pc:spChg chg="mod">
          <ac:chgData name="Pete Brown (WDG/PAX)" userId="34399653-5f2c-445e-a476-f92d920635ac" providerId="ADAL" clId="{1FBA9D6E-BB56-4353-9F51-AD97D91597DE}" dt="2019-05-08T03:48:44.130" v="4482" actId="20577"/>
          <ac:spMkLst>
            <pc:docMk/>
            <pc:sldMk cId="1396784491" sldId="1950"/>
            <ac:spMk id="2" creationId="{BA2D8FE4-BEA8-4FCF-BF3F-959C7D3D6ADA}"/>
          </ac:spMkLst>
        </pc:spChg>
      </pc:sldChg>
      <pc:sldChg chg="modSp add">
        <pc:chgData name="Pete Brown (WDG/PAX)" userId="34399653-5f2c-445e-a476-f92d920635ac" providerId="ADAL" clId="{1FBA9D6E-BB56-4353-9F51-AD97D91597DE}" dt="2019-05-08T03:48:32.281" v="4477" actId="20577"/>
        <pc:sldMkLst>
          <pc:docMk/>
          <pc:sldMk cId="2449593091" sldId="1951"/>
        </pc:sldMkLst>
        <pc:spChg chg="mod">
          <ac:chgData name="Pete Brown (WDG/PAX)" userId="34399653-5f2c-445e-a476-f92d920635ac" providerId="ADAL" clId="{1FBA9D6E-BB56-4353-9F51-AD97D91597DE}" dt="2019-05-08T03:48:32.281" v="4477" actId="20577"/>
          <ac:spMkLst>
            <pc:docMk/>
            <pc:sldMk cId="2449593091" sldId="1951"/>
            <ac:spMk id="2" creationId="{AFEFA889-6AD7-454A-8DFB-B25FE5DB6145}"/>
          </ac:spMkLst>
        </pc:spChg>
      </pc:sldChg>
      <pc:sldChg chg="add">
        <pc:chgData name="Pete Brown (WDG/PAX)" userId="34399653-5f2c-445e-a476-f92d920635ac" providerId="ADAL" clId="{1FBA9D6E-BB56-4353-9F51-AD97D91597DE}" dt="2019-05-07T19:23:34.199" v="549"/>
        <pc:sldMkLst>
          <pc:docMk/>
          <pc:sldMk cId="3488368646" sldId="1953"/>
        </pc:sldMkLst>
      </pc:sldChg>
      <pc:sldChg chg="add">
        <pc:chgData name="Pete Brown (WDG/PAX)" userId="34399653-5f2c-445e-a476-f92d920635ac" providerId="ADAL" clId="{1FBA9D6E-BB56-4353-9F51-AD97D91597DE}" dt="2019-05-07T19:23:34.199" v="549"/>
        <pc:sldMkLst>
          <pc:docMk/>
          <pc:sldMk cId="2258672276" sldId="1954"/>
        </pc:sldMkLst>
      </pc:sldChg>
      <pc:sldChg chg="modSp add">
        <pc:chgData name="Pete Brown (WDG/PAX)" userId="34399653-5f2c-445e-a476-f92d920635ac" providerId="ADAL" clId="{1FBA9D6E-BB56-4353-9F51-AD97D91597DE}" dt="2019-05-08T04:07:27.212" v="4972"/>
        <pc:sldMkLst>
          <pc:docMk/>
          <pc:sldMk cId="779584940" sldId="1982"/>
        </pc:sldMkLst>
        <pc:spChg chg="mod">
          <ac:chgData name="Pete Brown (WDG/PAX)" userId="34399653-5f2c-445e-a476-f92d920635ac" providerId="ADAL" clId="{1FBA9D6E-BB56-4353-9F51-AD97D91597DE}" dt="2019-05-07T19:25:45.870" v="622" actId="27636"/>
          <ac:spMkLst>
            <pc:docMk/>
            <pc:sldMk cId="779584940" sldId="1982"/>
            <ac:spMk id="2" creationId="{AFEFA889-6AD7-454A-8DFB-B25FE5DB6145}"/>
          </ac:spMkLst>
        </pc:spChg>
        <pc:spChg chg="mod">
          <ac:chgData name="Pete Brown (WDG/PAX)" userId="34399653-5f2c-445e-a476-f92d920635ac" providerId="ADAL" clId="{1FBA9D6E-BB56-4353-9F51-AD97D91597DE}" dt="2019-05-08T04:05:26.178" v="4950" actId="1037"/>
          <ac:spMkLst>
            <pc:docMk/>
            <pc:sldMk cId="779584940" sldId="1982"/>
            <ac:spMk id="7" creationId="{0FA67334-0EA7-4385-9A52-F7606BC95B90}"/>
          </ac:spMkLst>
        </pc:spChg>
        <pc:spChg chg="mod">
          <ac:chgData name="Pete Brown (WDG/PAX)" userId="34399653-5f2c-445e-a476-f92d920635ac" providerId="ADAL" clId="{1FBA9D6E-BB56-4353-9F51-AD97D91597DE}" dt="2019-05-08T04:05:18.121" v="4933" actId="12788"/>
          <ac:spMkLst>
            <pc:docMk/>
            <pc:sldMk cId="779584940" sldId="1982"/>
            <ac:spMk id="10" creationId="{77964DA5-99DE-4865-BDF7-8DA3BD21705B}"/>
          </ac:spMkLst>
        </pc:spChg>
        <pc:grpChg chg="mod">
          <ac:chgData name="Pete Brown (WDG/PAX)" userId="34399653-5f2c-445e-a476-f92d920635ac" providerId="ADAL" clId="{1FBA9D6E-BB56-4353-9F51-AD97D91597DE}" dt="2019-05-08T04:05:26.178" v="4950" actId="1037"/>
          <ac:grpSpMkLst>
            <pc:docMk/>
            <pc:sldMk cId="779584940" sldId="1982"/>
            <ac:grpSpMk id="17" creationId="{9E62ADD5-024F-48D6-8006-D6BF41471345}"/>
          </ac:grpSpMkLst>
        </pc:grpChg>
        <pc:picChg chg="mod">
          <ac:chgData name="Pete Brown (WDG/PAX)" userId="34399653-5f2c-445e-a476-f92d920635ac" providerId="ADAL" clId="{1FBA9D6E-BB56-4353-9F51-AD97D91597DE}" dt="2019-05-08T04:05:18.121" v="4933" actId="12788"/>
          <ac:picMkLst>
            <pc:docMk/>
            <pc:sldMk cId="779584940" sldId="1982"/>
            <ac:picMk id="5" creationId="{C4E07D79-3F96-4EBC-9BF2-EB0B719E41AE}"/>
          </ac:picMkLst>
        </pc:picChg>
        <pc:picChg chg="mod">
          <ac:chgData name="Pete Brown (WDG/PAX)" userId="34399653-5f2c-445e-a476-f92d920635ac" providerId="ADAL" clId="{1FBA9D6E-BB56-4353-9F51-AD97D91597DE}" dt="2019-05-08T04:07:27.212" v="4972"/>
          <ac:picMkLst>
            <pc:docMk/>
            <pc:sldMk cId="779584940" sldId="1982"/>
            <ac:picMk id="8" creationId="{FB397A77-272D-4477-B0BC-EE95B804B32C}"/>
          </ac:picMkLst>
        </pc:picChg>
      </pc:sldChg>
      <pc:sldChg chg="modSp add">
        <pc:chgData name="Pete Brown (WDG/PAX)" userId="34399653-5f2c-445e-a476-f92d920635ac" providerId="ADAL" clId="{1FBA9D6E-BB56-4353-9F51-AD97D91597DE}" dt="2019-05-07T19:25:45.861" v="620" actId="27636"/>
        <pc:sldMkLst>
          <pc:docMk/>
          <pc:sldMk cId="3504527363" sldId="1983"/>
        </pc:sldMkLst>
        <pc:spChg chg="mod">
          <ac:chgData name="Pete Brown (WDG/PAX)" userId="34399653-5f2c-445e-a476-f92d920635ac" providerId="ADAL" clId="{1FBA9D6E-BB56-4353-9F51-AD97D91597DE}" dt="2019-05-07T19:25:45.861" v="620" actId="27636"/>
          <ac:spMkLst>
            <pc:docMk/>
            <pc:sldMk cId="3504527363" sldId="1983"/>
            <ac:spMk id="2" creationId="{AC1E6D9B-CF3F-420D-A2EC-64F8119D0FC7}"/>
          </ac:spMkLst>
        </pc:spChg>
      </pc:sldChg>
      <pc:sldChg chg="addSp delSp modSp add">
        <pc:chgData name="Pete Brown (WDG/PAX)" userId="34399653-5f2c-445e-a476-f92d920635ac" providerId="ADAL" clId="{1FBA9D6E-BB56-4353-9F51-AD97D91597DE}" dt="2019-05-08T04:08:55.521" v="4980" actId="27636"/>
        <pc:sldMkLst>
          <pc:docMk/>
          <pc:sldMk cId="1696212310" sldId="1991"/>
        </pc:sldMkLst>
        <pc:spChg chg="mod">
          <ac:chgData name="Pete Brown (WDG/PAX)" userId="34399653-5f2c-445e-a476-f92d920635ac" providerId="ADAL" clId="{1FBA9D6E-BB56-4353-9F51-AD97D91597DE}" dt="2019-05-07T19:25:45.884" v="624" actId="27636"/>
          <ac:spMkLst>
            <pc:docMk/>
            <pc:sldMk cId="1696212310" sldId="1991"/>
            <ac:spMk id="2" creationId="{8ABFA176-AB97-4A66-8CB2-1ABA4D4A4BCA}"/>
          </ac:spMkLst>
        </pc:spChg>
        <pc:spChg chg="mod">
          <ac:chgData name="Pete Brown (WDG/PAX)" userId="34399653-5f2c-445e-a476-f92d920635ac" providerId="ADAL" clId="{1FBA9D6E-BB56-4353-9F51-AD97D91597DE}" dt="2019-05-08T04:08:55.521" v="4980" actId="27636"/>
          <ac:spMkLst>
            <pc:docMk/>
            <pc:sldMk cId="1696212310" sldId="1991"/>
            <ac:spMk id="3" creationId="{29B20709-A1A8-40B0-8BB0-88E1A972393D}"/>
          </ac:spMkLst>
        </pc:spChg>
        <pc:grpChg chg="del">
          <ac:chgData name="Pete Brown (WDG/PAX)" userId="34399653-5f2c-445e-a476-f92d920635ac" providerId="ADAL" clId="{1FBA9D6E-BB56-4353-9F51-AD97D91597DE}" dt="2019-05-08T04:07:43.947" v="4973" actId="478"/>
          <ac:grpSpMkLst>
            <pc:docMk/>
            <pc:sldMk cId="1696212310" sldId="1991"/>
            <ac:grpSpMk id="7" creationId="{D9F3C840-F1D8-450C-A4C4-712B0C966F7E}"/>
          </ac:grpSpMkLst>
        </pc:grpChg>
        <pc:grpChg chg="add mod">
          <ac:chgData name="Pete Brown (WDG/PAX)" userId="34399653-5f2c-445e-a476-f92d920635ac" providerId="ADAL" clId="{1FBA9D6E-BB56-4353-9F51-AD97D91597DE}" dt="2019-05-08T04:07:46.800" v="4975" actId="1076"/>
          <ac:grpSpMkLst>
            <pc:docMk/>
            <pc:sldMk cId="1696212310" sldId="1991"/>
            <ac:grpSpMk id="10" creationId="{042B289D-4881-4CE1-A807-EC6EDAF694E9}"/>
          </ac:grpSpMkLst>
        </pc:grpChg>
      </pc:sldChg>
      <pc:sldChg chg="modSp add">
        <pc:chgData name="Pete Brown (WDG/PAX)" userId="34399653-5f2c-445e-a476-f92d920635ac" providerId="ADAL" clId="{1FBA9D6E-BB56-4353-9F51-AD97D91597DE}" dt="2019-05-07T19:25:45.868" v="621" actId="27636"/>
        <pc:sldMkLst>
          <pc:docMk/>
          <pc:sldMk cId="194404110" sldId="1993"/>
        </pc:sldMkLst>
        <pc:spChg chg="mod">
          <ac:chgData name="Pete Brown (WDG/PAX)" userId="34399653-5f2c-445e-a476-f92d920635ac" providerId="ADAL" clId="{1FBA9D6E-BB56-4353-9F51-AD97D91597DE}" dt="2019-05-07T19:25:45.868" v="621" actId="27636"/>
          <ac:spMkLst>
            <pc:docMk/>
            <pc:sldMk cId="194404110" sldId="1993"/>
            <ac:spMk id="2" creationId="{534B8AA8-E081-4028-943D-7D101554A0D8}"/>
          </ac:spMkLst>
        </pc:spChg>
      </pc:sldChg>
      <pc:sldChg chg="add ord modNotesTx">
        <pc:chgData name="Pete Brown (WDG/PAX)" userId="34399653-5f2c-445e-a476-f92d920635ac" providerId="ADAL" clId="{1FBA9D6E-BB56-4353-9F51-AD97D91597DE}" dt="2019-05-08T03:58:51.022" v="4528" actId="20577"/>
        <pc:sldMkLst>
          <pc:docMk/>
          <pc:sldMk cId="1450302937" sldId="1997"/>
        </pc:sldMkLst>
      </pc:sldChg>
      <pc:sldChg chg="modSp add ord">
        <pc:chgData name="Pete Brown (WDG/PAX)" userId="34399653-5f2c-445e-a476-f92d920635ac" providerId="ADAL" clId="{1FBA9D6E-BB56-4353-9F51-AD97D91597DE}" dt="2019-05-08T03:59:34.788" v="4530" actId="1076"/>
        <pc:sldMkLst>
          <pc:docMk/>
          <pc:sldMk cId="2418359053" sldId="1998"/>
        </pc:sldMkLst>
        <pc:spChg chg="mod">
          <ac:chgData name="Pete Brown (WDG/PAX)" userId="34399653-5f2c-445e-a476-f92d920635ac" providerId="ADAL" clId="{1FBA9D6E-BB56-4353-9F51-AD97D91597DE}" dt="2019-05-07T19:28:45.086" v="762" actId="27636"/>
          <ac:spMkLst>
            <pc:docMk/>
            <pc:sldMk cId="2418359053" sldId="1998"/>
            <ac:spMk id="5" creationId="{D4417A31-4861-49B5-A23F-F63A5D7E88E8}"/>
          </ac:spMkLst>
        </pc:spChg>
        <pc:picChg chg="mod">
          <ac:chgData name="Pete Brown (WDG/PAX)" userId="34399653-5f2c-445e-a476-f92d920635ac" providerId="ADAL" clId="{1FBA9D6E-BB56-4353-9F51-AD97D91597DE}" dt="2019-05-08T03:59:34.788" v="4530" actId="1076"/>
          <ac:picMkLst>
            <pc:docMk/>
            <pc:sldMk cId="2418359053" sldId="1998"/>
            <ac:picMk id="2" creationId="{EA619ADA-61CB-46EB-AFA6-22592E8E2D5C}"/>
          </ac:picMkLst>
        </pc:picChg>
      </pc:sldChg>
      <pc:sldChg chg="modSp add modNotesTx">
        <pc:chgData name="Pete Brown (WDG/PAX)" userId="34399653-5f2c-445e-a476-f92d920635ac" providerId="ADAL" clId="{1FBA9D6E-BB56-4353-9F51-AD97D91597DE}" dt="2019-05-07T23:07:35.568" v="3777" actId="6549"/>
        <pc:sldMkLst>
          <pc:docMk/>
          <pc:sldMk cId="2338224824" sldId="2001"/>
        </pc:sldMkLst>
        <pc:spChg chg="mod">
          <ac:chgData name="Pete Brown (WDG/PAX)" userId="34399653-5f2c-445e-a476-f92d920635ac" providerId="ADAL" clId="{1FBA9D6E-BB56-4353-9F51-AD97D91597DE}" dt="2019-05-07T19:31:14.280" v="781" actId="20577"/>
          <ac:spMkLst>
            <pc:docMk/>
            <pc:sldMk cId="2338224824" sldId="2001"/>
            <ac:spMk id="7" creationId="{22F4C121-4662-4AAA-B5F3-C522E47DA562}"/>
          </ac:spMkLst>
        </pc:spChg>
      </pc:sldChg>
      <pc:sldChg chg="modSp add ord">
        <pc:chgData name="Pete Brown (WDG/PAX)" userId="34399653-5f2c-445e-a476-f92d920635ac" providerId="ADAL" clId="{1FBA9D6E-BB56-4353-9F51-AD97D91597DE}" dt="2019-05-08T03:36:51.775" v="4184" actId="20577"/>
        <pc:sldMkLst>
          <pc:docMk/>
          <pc:sldMk cId="1465255582" sldId="2003"/>
        </pc:sldMkLst>
        <pc:spChg chg="mod">
          <ac:chgData name="Pete Brown (WDG/PAX)" userId="34399653-5f2c-445e-a476-f92d920635ac" providerId="ADAL" clId="{1FBA9D6E-BB56-4353-9F51-AD97D91597DE}" dt="2019-05-08T03:36:51.775" v="4184" actId="20577"/>
          <ac:spMkLst>
            <pc:docMk/>
            <pc:sldMk cId="1465255582" sldId="2003"/>
            <ac:spMk id="2" creationId="{871E2FA3-EF5E-475F-B94A-F430CC01FB3D}"/>
          </ac:spMkLst>
        </pc:spChg>
        <pc:spChg chg="mod">
          <ac:chgData name="Pete Brown (WDG/PAX)" userId="34399653-5f2c-445e-a476-f92d920635ac" providerId="ADAL" clId="{1FBA9D6E-BB56-4353-9F51-AD97D91597DE}" dt="2019-05-07T19:31:43.246" v="803" actId="20577"/>
          <ac:spMkLst>
            <pc:docMk/>
            <pc:sldMk cId="1465255582" sldId="2003"/>
            <ac:spMk id="32" creationId="{F612EF9D-4E2E-4F22-BA2C-555D692989DA}"/>
          </ac:spMkLst>
        </pc:spChg>
      </pc:sldChg>
      <pc:sldChg chg="modSp add ord">
        <pc:chgData name="Pete Brown (WDG/PAX)" userId="34399653-5f2c-445e-a476-f92d920635ac" providerId="ADAL" clId="{1FBA9D6E-BB56-4353-9F51-AD97D91597DE}" dt="2019-05-08T03:46:30.825" v="4391" actId="20577"/>
        <pc:sldMkLst>
          <pc:docMk/>
          <pc:sldMk cId="1008808687" sldId="2005"/>
        </pc:sldMkLst>
        <pc:spChg chg="mod">
          <ac:chgData name="Pete Brown (WDG/PAX)" userId="34399653-5f2c-445e-a476-f92d920635ac" providerId="ADAL" clId="{1FBA9D6E-BB56-4353-9F51-AD97D91597DE}" dt="2019-05-08T03:46:30.825" v="4391" actId="20577"/>
          <ac:spMkLst>
            <pc:docMk/>
            <pc:sldMk cId="1008808687" sldId="2005"/>
            <ac:spMk id="2" creationId="{871E2FA3-EF5E-475F-B94A-F430CC01FB3D}"/>
          </ac:spMkLst>
        </pc:spChg>
        <pc:spChg chg="mod">
          <ac:chgData name="Pete Brown (WDG/PAX)" userId="34399653-5f2c-445e-a476-f92d920635ac" providerId="ADAL" clId="{1FBA9D6E-BB56-4353-9F51-AD97D91597DE}" dt="2019-05-08T03:43:58.032" v="4232" actId="20577"/>
          <ac:spMkLst>
            <pc:docMk/>
            <pc:sldMk cId="1008808687" sldId="2005"/>
            <ac:spMk id="32" creationId="{F612EF9D-4E2E-4F22-BA2C-555D692989DA}"/>
          </ac:spMkLst>
        </pc:spChg>
      </pc:sldChg>
      <pc:sldChg chg="addSp delSp modSp add modTransition">
        <pc:chgData name="Pete Brown (WDG/PAX)" userId="34399653-5f2c-445e-a476-f92d920635ac" providerId="ADAL" clId="{1FBA9D6E-BB56-4353-9F51-AD97D91597DE}" dt="2019-05-07T22:15:48.361" v="2377" actId="207"/>
        <pc:sldMkLst>
          <pc:docMk/>
          <pc:sldMk cId="1425020874" sldId="2006"/>
        </pc:sldMkLst>
        <pc:spChg chg="del">
          <ac:chgData name="Pete Brown (WDG/PAX)" userId="34399653-5f2c-445e-a476-f92d920635ac" providerId="ADAL" clId="{1FBA9D6E-BB56-4353-9F51-AD97D91597DE}" dt="2019-05-07T22:01:52.655" v="1222"/>
          <ac:spMkLst>
            <pc:docMk/>
            <pc:sldMk cId="1425020874" sldId="2006"/>
            <ac:spMk id="2" creationId="{29142A01-460E-43DF-8466-ED9ED35CC211}"/>
          </ac:spMkLst>
        </pc:spChg>
        <pc:spChg chg="del">
          <ac:chgData name="Pete Brown (WDG/PAX)" userId="34399653-5f2c-445e-a476-f92d920635ac" providerId="ADAL" clId="{1FBA9D6E-BB56-4353-9F51-AD97D91597DE}" dt="2019-05-07T22:01:52.655" v="1222"/>
          <ac:spMkLst>
            <pc:docMk/>
            <pc:sldMk cId="1425020874" sldId="2006"/>
            <ac:spMk id="3" creationId="{366925BB-DE5F-403A-933A-2E100F43BF33}"/>
          </ac:spMkLst>
        </pc:spChg>
        <pc:spChg chg="add mod">
          <ac:chgData name="Pete Brown (WDG/PAX)" userId="34399653-5f2c-445e-a476-f92d920635ac" providerId="ADAL" clId="{1FBA9D6E-BB56-4353-9F51-AD97D91597DE}" dt="2019-05-07T22:15:48.361" v="2377" actId="207"/>
          <ac:spMkLst>
            <pc:docMk/>
            <pc:sldMk cId="1425020874" sldId="2006"/>
            <ac:spMk id="4" creationId="{D6A70689-913F-4CCA-8AD5-EA66CF8055EB}"/>
          </ac:spMkLst>
        </pc:spChg>
      </pc:sldChg>
      <pc:sldChg chg="modSp add">
        <pc:chgData name="Pete Brown (WDG/PAX)" userId="34399653-5f2c-445e-a476-f92d920635ac" providerId="ADAL" clId="{1FBA9D6E-BB56-4353-9F51-AD97D91597DE}" dt="2019-05-07T22:43:38.523" v="3457" actId="20577"/>
        <pc:sldMkLst>
          <pc:docMk/>
          <pc:sldMk cId="983825995" sldId="2007"/>
        </pc:sldMkLst>
        <pc:spChg chg="mod">
          <ac:chgData name="Pete Brown (WDG/PAX)" userId="34399653-5f2c-445e-a476-f92d920635ac" providerId="ADAL" clId="{1FBA9D6E-BB56-4353-9F51-AD97D91597DE}" dt="2019-05-07T22:43:38.523" v="3457" actId="20577"/>
          <ac:spMkLst>
            <pc:docMk/>
            <pc:sldMk cId="983825995" sldId="2007"/>
            <ac:spMk id="2" creationId="{871E2FA3-EF5E-475F-B94A-F430CC01FB3D}"/>
          </ac:spMkLst>
        </pc:spChg>
        <pc:spChg chg="mod">
          <ac:chgData name="Pete Brown (WDG/PAX)" userId="34399653-5f2c-445e-a476-f92d920635ac" providerId="ADAL" clId="{1FBA9D6E-BB56-4353-9F51-AD97D91597DE}" dt="2019-05-07T22:42:33.011" v="3264" actId="20577"/>
          <ac:spMkLst>
            <pc:docMk/>
            <pc:sldMk cId="983825995" sldId="2007"/>
            <ac:spMk id="32" creationId="{F612EF9D-4E2E-4F22-BA2C-555D692989DA}"/>
          </ac:spMkLst>
        </pc:spChg>
      </pc:sldChg>
      <pc:sldChg chg="modSp add">
        <pc:chgData name="Pete Brown (WDG/PAX)" userId="34399653-5f2c-445e-a476-f92d920635ac" providerId="ADAL" clId="{1FBA9D6E-BB56-4353-9F51-AD97D91597DE}" dt="2019-05-07T22:21:50.467" v="2782" actId="20577"/>
        <pc:sldMkLst>
          <pc:docMk/>
          <pc:sldMk cId="609563525" sldId="2008"/>
        </pc:sldMkLst>
        <pc:spChg chg="mod">
          <ac:chgData name="Pete Brown (WDG/PAX)" userId="34399653-5f2c-445e-a476-f92d920635ac" providerId="ADAL" clId="{1FBA9D6E-BB56-4353-9F51-AD97D91597DE}" dt="2019-05-07T22:21:50.467" v="2782" actId="20577"/>
          <ac:spMkLst>
            <pc:docMk/>
            <pc:sldMk cId="609563525" sldId="2008"/>
            <ac:spMk id="34" creationId="{7F3CAB47-D156-4ABE-B98B-2C470C473B38}"/>
          </ac:spMkLst>
        </pc:spChg>
      </pc:sldChg>
      <pc:sldChg chg="modSp add ord">
        <pc:chgData name="Pete Brown (WDG/PAX)" userId="34399653-5f2c-445e-a476-f92d920635ac" providerId="ADAL" clId="{1FBA9D6E-BB56-4353-9F51-AD97D91597DE}" dt="2019-05-07T22:16:04.876" v="2378" actId="108"/>
        <pc:sldMkLst>
          <pc:docMk/>
          <pc:sldMk cId="2125338372" sldId="2009"/>
        </pc:sldMkLst>
        <pc:spChg chg="mod">
          <ac:chgData name="Pete Brown (WDG/PAX)" userId="34399653-5f2c-445e-a476-f92d920635ac" providerId="ADAL" clId="{1FBA9D6E-BB56-4353-9F51-AD97D91597DE}" dt="2019-05-07T22:16:04.876" v="2378" actId="108"/>
          <ac:spMkLst>
            <pc:docMk/>
            <pc:sldMk cId="2125338372" sldId="2009"/>
            <ac:spMk id="4" creationId="{D6A70689-913F-4CCA-8AD5-EA66CF8055EB}"/>
          </ac:spMkLst>
        </pc:spChg>
      </pc:sldChg>
      <pc:sldChg chg="modSp add">
        <pc:chgData name="Pete Brown (WDG/PAX)" userId="34399653-5f2c-445e-a476-f92d920635ac" providerId="ADAL" clId="{1FBA9D6E-BB56-4353-9F51-AD97D91597DE}" dt="2019-05-07T22:35:20.084" v="3047" actId="20577"/>
        <pc:sldMkLst>
          <pc:docMk/>
          <pc:sldMk cId="504364133" sldId="2010"/>
        </pc:sldMkLst>
        <pc:spChg chg="mod">
          <ac:chgData name="Pete Brown (WDG/PAX)" userId="34399653-5f2c-445e-a476-f92d920635ac" providerId="ADAL" clId="{1FBA9D6E-BB56-4353-9F51-AD97D91597DE}" dt="2019-05-07T22:35:20.084" v="3047" actId="20577"/>
          <ac:spMkLst>
            <pc:docMk/>
            <pc:sldMk cId="504364133" sldId="2010"/>
            <ac:spMk id="2" creationId="{F05EE2A4-6AFD-45B8-929A-ACA4AF3644A1}"/>
          </ac:spMkLst>
        </pc:spChg>
      </pc:sldChg>
      <pc:sldChg chg="modSp add">
        <pc:chgData name="Pete Brown (WDG/PAX)" userId="34399653-5f2c-445e-a476-f92d920635ac" providerId="ADAL" clId="{1FBA9D6E-BB56-4353-9F51-AD97D91597DE}" dt="2019-05-07T22:31:58.287" v="2916" actId="20577"/>
        <pc:sldMkLst>
          <pc:docMk/>
          <pc:sldMk cId="929300489" sldId="2011"/>
        </pc:sldMkLst>
        <pc:spChg chg="mod">
          <ac:chgData name="Pete Brown (WDG/PAX)" userId="34399653-5f2c-445e-a476-f92d920635ac" providerId="ADAL" clId="{1FBA9D6E-BB56-4353-9F51-AD97D91597DE}" dt="2019-05-07T22:31:42.327" v="2892" actId="20577"/>
          <ac:spMkLst>
            <pc:docMk/>
            <pc:sldMk cId="929300489" sldId="2011"/>
            <ac:spMk id="2" creationId="{871E2FA3-EF5E-475F-B94A-F430CC01FB3D}"/>
          </ac:spMkLst>
        </pc:spChg>
        <pc:spChg chg="mod">
          <ac:chgData name="Pete Brown (WDG/PAX)" userId="34399653-5f2c-445e-a476-f92d920635ac" providerId="ADAL" clId="{1FBA9D6E-BB56-4353-9F51-AD97D91597DE}" dt="2019-05-07T22:31:58.287" v="2916" actId="20577"/>
          <ac:spMkLst>
            <pc:docMk/>
            <pc:sldMk cId="929300489" sldId="2011"/>
            <ac:spMk id="32" creationId="{F612EF9D-4E2E-4F22-BA2C-555D692989DA}"/>
          </ac:spMkLst>
        </pc:spChg>
      </pc:sldChg>
      <pc:sldChg chg="modSp add">
        <pc:chgData name="Pete Brown (WDG/PAX)" userId="34399653-5f2c-445e-a476-f92d920635ac" providerId="ADAL" clId="{1FBA9D6E-BB56-4353-9F51-AD97D91597DE}" dt="2019-05-07T22:42:56.388" v="3391" actId="20577"/>
        <pc:sldMkLst>
          <pc:docMk/>
          <pc:sldMk cId="977838274" sldId="2013"/>
        </pc:sldMkLst>
        <pc:spChg chg="mod">
          <ac:chgData name="Pete Brown (WDG/PAX)" userId="34399653-5f2c-445e-a476-f92d920635ac" providerId="ADAL" clId="{1FBA9D6E-BB56-4353-9F51-AD97D91597DE}" dt="2019-05-07T22:42:56.388" v="3391" actId="20577"/>
          <ac:spMkLst>
            <pc:docMk/>
            <pc:sldMk cId="977838274" sldId="2013"/>
            <ac:spMk id="2" creationId="{871E2FA3-EF5E-475F-B94A-F430CC01FB3D}"/>
          </ac:spMkLst>
        </pc:spChg>
      </pc:sldChg>
      <pc:sldChg chg="modSp add ord modTransition">
        <pc:chgData name="Pete Brown (WDG/PAX)" userId="34399653-5f2c-445e-a476-f92d920635ac" providerId="ADAL" clId="{1FBA9D6E-BB56-4353-9F51-AD97D91597DE}" dt="2019-05-08T03:48:40.335" v="4480" actId="20577"/>
        <pc:sldMkLst>
          <pc:docMk/>
          <pc:sldMk cId="1836239468" sldId="2016"/>
        </pc:sldMkLst>
        <pc:spChg chg="mod">
          <ac:chgData name="Pete Brown (WDG/PAX)" userId="34399653-5f2c-445e-a476-f92d920635ac" providerId="ADAL" clId="{1FBA9D6E-BB56-4353-9F51-AD97D91597DE}" dt="2019-05-08T03:48:40.335" v="4480" actId="20577"/>
          <ac:spMkLst>
            <pc:docMk/>
            <pc:sldMk cId="1836239468" sldId="2016"/>
            <ac:spMk id="7" creationId="{22F4C121-4662-4AAA-B5F3-C522E47DA562}"/>
          </ac:spMkLst>
        </pc:spChg>
      </pc:sldChg>
      <pc:sldMasterChg chg="addSp delSldLayout">
        <pc:chgData name="Pete Brown (WDG/PAX)" userId="34399653-5f2c-445e-a476-f92d920635ac" providerId="ADAL" clId="{1FBA9D6E-BB56-4353-9F51-AD97D91597DE}" dt="2019-05-07T22:15:21.091" v="2352" actId="2696"/>
        <pc:sldMasterMkLst>
          <pc:docMk/>
          <pc:sldMasterMk cId="2735910807" sldId="2147483648"/>
        </pc:sldMasterMkLst>
        <pc:spChg chg="add">
          <ac:chgData name="Pete Brown (WDG/PAX)" userId="34399653-5f2c-445e-a476-f92d920635ac" providerId="ADAL" clId="{1FBA9D6E-BB56-4353-9F51-AD97D91597DE}" dt="2019-04-26T15:25:44.143" v="422"/>
          <ac:spMkLst>
            <pc:docMk/>
            <pc:sldMasterMk cId="2735910807" sldId="2147483648"/>
            <ac:spMk id="17" creationId="{BBD10F3F-BB74-4B3E-9C05-B4ED09D03BDC}"/>
          </ac:spMkLst>
        </pc:spChg>
        <pc:spChg chg="add">
          <ac:chgData name="Pete Brown (WDG/PAX)" userId="34399653-5f2c-445e-a476-f92d920635ac" providerId="ADAL" clId="{1FBA9D6E-BB56-4353-9F51-AD97D91597DE}" dt="2019-05-07T22:09:55.072" v="1887"/>
          <ac:spMkLst>
            <pc:docMk/>
            <pc:sldMasterMk cId="2735910807" sldId="2147483648"/>
            <ac:spMk id="19" creationId="{29DA1761-AFE9-4F4B-B255-B3C33A45ABDD}"/>
          </ac:spMkLst>
        </pc:spChg>
      </pc:sldMasterChg>
      <pc:sldMasterChg chg="addSp delSp modSp">
        <pc:chgData name="Pete Brown (WDG/PAX)" userId="34399653-5f2c-445e-a476-f92d920635ac" providerId="ADAL" clId="{1FBA9D6E-BB56-4353-9F51-AD97D91597DE}" dt="2019-05-07T22:09:46.572" v="1886" actId="14100"/>
        <pc:sldMasterMkLst>
          <pc:docMk/>
          <pc:sldMasterMk cId="1282804975" sldId="2147483711"/>
        </pc:sldMasterMkLst>
        <pc:spChg chg="add del mod">
          <ac:chgData name="Pete Brown (WDG/PAX)" userId="34399653-5f2c-445e-a476-f92d920635ac" providerId="ADAL" clId="{1FBA9D6E-BB56-4353-9F51-AD97D91597DE}" dt="2019-05-07T22:08:41.534" v="1867" actId="478"/>
          <ac:spMkLst>
            <pc:docMk/>
            <pc:sldMasterMk cId="1282804975" sldId="2147483711"/>
            <ac:spMk id="4" creationId="{C30AA4C2-324E-4EE5-A62C-390D968C3253}"/>
          </ac:spMkLst>
        </pc:spChg>
        <pc:spChg chg="add mod">
          <ac:chgData name="Pete Brown (WDG/PAX)" userId="34399653-5f2c-445e-a476-f92d920635ac" providerId="ADAL" clId="{1FBA9D6E-BB56-4353-9F51-AD97D91597DE}" dt="2019-05-07T22:09:46.572" v="1886" actId="14100"/>
          <ac:spMkLst>
            <pc:docMk/>
            <pc:sldMasterMk cId="1282804975" sldId="2147483711"/>
            <ac:spMk id="5" creationId="{9142DF3E-F7EA-4D77-AC9C-02F20C4126B6}"/>
          </ac:spMkLst>
        </pc:spChg>
        <pc:spChg chg="add">
          <ac:chgData name="Pete Brown (WDG/PAX)" userId="34399653-5f2c-445e-a476-f92d920635ac" providerId="ADAL" clId="{1FBA9D6E-BB56-4353-9F51-AD97D91597DE}" dt="2019-04-26T15:25:47.848" v="423"/>
          <ac:spMkLst>
            <pc:docMk/>
            <pc:sldMasterMk cId="1282804975" sldId="2147483711"/>
            <ac:spMk id="17" creationId="{EBE9C125-FE60-4320-89C2-2EE34F9D34C9}"/>
          </ac:spMkLst>
        </pc:sp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5-20T09:36:06.078" idx="1">
    <p:pos x="3649" y="902"/>
    <p:text>Would love a different word here, trying to think of a replacement :)
</p:text>
    <p:extLst>
      <p:ext uri="{C676402C-5697-4E1C-873F-D02D1690AC5C}">
        <p15:threadingInfo xmlns:p15="http://schemas.microsoft.com/office/powerpoint/2012/main" timeZoneBias="420"/>
      </p:ext>
    </p:extLst>
  </p:cm>
  <p:cm authorId="5" dt="2019-05-20T15:28:13.525" idx="2">
    <p:pos x="3649" y="998"/>
    <p:text>Thanks. LMK which one. This is from the deck used at Build.</p:text>
    <p:extLst>
      <p:ext uri="{C676402C-5697-4E1C-873F-D02D1690AC5C}">
        <p15:threadingInfo xmlns:p15="http://schemas.microsoft.com/office/powerpoint/2012/main" timeZoneBias="240">
          <p15:parentCm authorId="6" idx="1"/>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98FC1-8F1D-462D-9685-B65F7072C19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C8CE74E-1863-450E-95B1-26F683AE96E3}">
      <dgm:prSet/>
      <dgm:spPr>
        <a:solidFill>
          <a:schemeClr val="accent5">
            <a:lumMod val="75000"/>
          </a:schemeClr>
        </a:solidFill>
      </dgm:spPr>
      <dgm:t>
        <a:bodyPr/>
        <a:lstStyle/>
        <a:p>
          <a:r>
            <a:rPr lang="en-US" baseline="0"/>
            <a:t>PowerShell</a:t>
          </a:r>
          <a:endParaRPr lang="en-US"/>
        </a:p>
      </dgm:t>
    </dgm:pt>
    <dgm:pt modelId="{941AE6A6-DD42-4B26-8B90-9F5803195F36}" type="parTrans" cxnId="{C828D9C4-DBA7-4783-B2F6-0C95F85DFD32}">
      <dgm:prSet/>
      <dgm:spPr/>
      <dgm:t>
        <a:bodyPr/>
        <a:lstStyle/>
        <a:p>
          <a:endParaRPr lang="en-US"/>
        </a:p>
      </dgm:t>
    </dgm:pt>
    <dgm:pt modelId="{D48EA63F-A3D4-4BC8-9FFB-661111B72502}" type="sibTrans" cxnId="{C828D9C4-DBA7-4783-B2F6-0C95F85DFD32}">
      <dgm:prSet/>
      <dgm:spPr/>
      <dgm:t>
        <a:bodyPr/>
        <a:lstStyle/>
        <a:p>
          <a:endParaRPr lang="en-US"/>
        </a:p>
      </dgm:t>
    </dgm:pt>
    <dgm:pt modelId="{64C3C14D-5C11-400A-8836-3A0135D7CC6E}">
      <dgm:prSet/>
      <dgm:spPr>
        <a:solidFill>
          <a:schemeClr val="tx1"/>
        </a:solidFill>
      </dgm:spPr>
      <dgm:t>
        <a:bodyPr/>
        <a:lstStyle/>
        <a:p>
          <a:r>
            <a:rPr lang="en-US" baseline="0"/>
            <a:t>cmd.exe</a:t>
          </a:r>
          <a:endParaRPr lang="en-US"/>
        </a:p>
      </dgm:t>
    </dgm:pt>
    <dgm:pt modelId="{041A3612-A342-4A72-A10F-28E4C87C9AFE}" type="parTrans" cxnId="{3DBEF8A0-943B-49A9-95DA-CEC3EC69E008}">
      <dgm:prSet/>
      <dgm:spPr/>
      <dgm:t>
        <a:bodyPr/>
        <a:lstStyle/>
        <a:p>
          <a:endParaRPr lang="en-US"/>
        </a:p>
      </dgm:t>
    </dgm:pt>
    <dgm:pt modelId="{777120F6-895E-45DA-A81B-3E3A7A4DDA26}" type="sibTrans" cxnId="{3DBEF8A0-943B-49A9-95DA-CEC3EC69E008}">
      <dgm:prSet/>
      <dgm:spPr/>
      <dgm:t>
        <a:bodyPr/>
        <a:lstStyle/>
        <a:p>
          <a:endParaRPr lang="en-US"/>
        </a:p>
      </dgm:t>
    </dgm:pt>
    <dgm:pt modelId="{B5C29269-8593-44B4-88C6-33265F4AADB0}">
      <dgm:prSet/>
      <dgm:spPr>
        <a:solidFill>
          <a:schemeClr val="accent6">
            <a:lumMod val="75000"/>
          </a:schemeClr>
        </a:solidFill>
      </dgm:spPr>
      <dgm:t>
        <a:bodyPr/>
        <a:lstStyle/>
        <a:p>
          <a:r>
            <a:rPr lang="en-US" baseline="0"/>
            <a:t>Windows Subsystem for Linux 1</a:t>
          </a:r>
          <a:endParaRPr lang="en-US"/>
        </a:p>
      </dgm:t>
    </dgm:pt>
    <dgm:pt modelId="{E2DA2C11-B2FD-4BD4-A40C-C267739F9947}" type="parTrans" cxnId="{3FA9C040-B83E-4E4C-8F34-50ADBB489359}">
      <dgm:prSet/>
      <dgm:spPr/>
      <dgm:t>
        <a:bodyPr/>
        <a:lstStyle/>
        <a:p>
          <a:endParaRPr lang="en-US"/>
        </a:p>
      </dgm:t>
    </dgm:pt>
    <dgm:pt modelId="{043762EC-A2E0-409B-9C82-66C2F207834C}" type="sibTrans" cxnId="{3FA9C040-B83E-4E4C-8F34-50ADBB489359}">
      <dgm:prSet/>
      <dgm:spPr/>
      <dgm:t>
        <a:bodyPr/>
        <a:lstStyle/>
        <a:p>
          <a:endParaRPr lang="en-US"/>
        </a:p>
      </dgm:t>
    </dgm:pt>
    <dgm:pt modelId="{0683E35B-B918-449B-90DF-F675C72E2B87}">
      <dgm:prSet/>
      <dgm:spPr>
        <a:solidFill>
          <a:schemeClr val="accent2">
            <a:lumMod val="75000"/>
          </a:schemeClr>
        </a:solidFill>
      </dgm:spPr>
      <dgm:t>
        <a:bodyPr/>
        <a:lstStyle/>
        <a:p>
          <a:r>
            <a:rPr lang="en-US"/>
            <a:t>Windows Subsystem for Linux 2</a:t>
          </a:r>
        </a:p>
      </dgm:t>
    </dgm:pt>
    <dgm:pt modelId="{C9F2094E-E5C8-4522-81E3-A2C93BF274E3}" type="parTrans" cxnId="{3590DD1A-D35E-48A5-9E4E-E5B21D3B4EC0}">
      <dgm:prSet/>
      <dgm:spPr/>
      <dgm:t>
        <a:bodyPr/>
        <a:lstStyle/>
        <a:p>
          <a:endParaRPr lang="en-US"/>
        </a:p>
      </dgm:t>
    </dgm:pt>
    <dgm:pt modelId="{943CB78F-FA58-498C-9E81-DB625DCC805F}" type="sibTrans" cxnId="{3590DD1A-D35E-48A5-9E4E-E5B21D3B4EC0}">
      <dgm:prSet/>
      <dgm:spPr/>
      <dgm:t>
        <a:bodyPr/>
        <a:lstStyle/>
        <a:p>
          <a:endParaRPr lang="en-US"/>
        </a:p>
      </dgm:t>
    </dgm:pt>
    <dgm:pt modelId="{533CE6D3-E7A1-4115-BA76-C3C72925538F}" type="pres">
      <dgm:prSet presAssocID="{06F98FC1-8F1D-462D-9685-B65F7072C199}" presName="diagram" presStyleCnt="0">
        <dgm:presLayoutVars>
          <dgm:dir/>
          <dgm:resizeHandles val="exact"/>
        </dgm:presLayoutVars>
      </dgm:prSet>
      <dgm:spPr/>
    </dgm:pt>
    <dgm:pt modelId="{161AAECA-4F2B-49A7-B4D7-24DD83707754}" type="pres">
      <dgm:prSet presAssocID="{BC8CE74E-1863-450E-95B1-26F683AE96E3}" presName="node" presStyleLbl="node1" presStyleIdx="0" presStyleCnt="4">
        <dgm:presLayoutVars>
          <dgm:bulletEnabled val="1"/>
        </dgm:presLayoutVars>
      </dgm:prSet>
      <dgm:spPr/>
    </dgm:pt>
    <dgm:pt modelId="{8F502826-D284-4DF0-B6A4-B5F02E3C0B9E}" type="pres">
      <dgm:prSet presAssocID="{D48EA63F-A3D4-4BC8-9FFB-661111B72502}" presName="sibTrans" presStyleCnt="0"/>
      <dgm:spPr/>
    </dgm:pt>
    <dgm:pt modelId="{0D6663C2-B355-4856-8008-4974EC519B0C}" type="pres">
      <dgm:prSet presAssocID="{64C3C14D-5C11-400A-8836-3A0135D7CC6E}" presName="node" presStyleLbl="node1" presStyleIdx="1" presStyleCnt="4">
        <dgm:presLayoutVars>
          <dgm:bulletEnabled val="1"/>
        </dgm:presLayoutVars>
      </dgm:prSet>
      <dgm:spPr/>
    </dgm:pt>
    <dgm:pt modelId="{CE0940AB-0DD6-496C-A6C0-BF562A664EFD}" type="pres">
      <dgm:prSet presAssocID="{777120F6-895E-45DA-A81B-3E3A7A4DDA26}" presName="sibTrans" presStyleCnt="0"/>
      <dgm:spPr/>
    </dgm:pt>
    <dgm:pt modelId="{C5E5B8F8-41DB-4201-94B2-C790B068B218}" type="pres">
      <dgm:prSet presAssocID="{B5C29269-8593-44B4-88C6-33265F4AADB0}" presName="node" presStyleLbl="node1" presStyleIdx="2" presStyleCnt="4">
        <dgm:presLayoutVars>
          <dgm:bulletEnabled val="1"/>
        </dgm:presLayoutVars>
      </dgm:prSet>
      <dgm:spPr/>
    </dgm:pt>
    <dgm:pt modelId="{66C732C6-2375-4999-ACEB-3821D7192A4E}" type="pres">
      <dgm:prSet presAssocID="{043762EC-A2E0-409B-9C82-66C2F207834C}" presName="sibTrans" presStyleCnt="0"/>
      <dgm:spPr/>
    </dgm:pt>
    <dgm:pt modelId="{324982E5-1FBD-4A75-89C2-84E8CC0E699E}" type="pres">
      <dgm:prSet presAssocID="{0683E35B-B918-449B-90DF-F675C72E2B87}" presName="node" presStyleLbl="node1" presStyleIdx="3" presStyleCnt="4">
        <dgm:presLayoutVars>
          <dgm:bulletEnabled val="1"/>
        </dgm:presLayoutVars>
      </dgm:prSet>
      <dgm:spPr/>
    </dgm:pt>
  </dgm:ptLst>
  <dgm:cxnLst>
    <dgm:cxn modelId="{3590DD1A-D35E-48A5-9E4E-E5B21D3B4EC0}" srcId="{06F98FC1-8F1D-462D-9685-B65F7072C199}" destId="{0683E35B-B918-449B-90DF-F675C72E2B87}" srcOrd="3" destOrd="0" parTransId="{C9F2094E-E5C8-4522-81E3-A2C93BF274E3}" sibTransId="{943CB78F-FA58-498C-9E81-DB625DCC805F}"/>
    <dgm:cxn modelId="{3EA19C21-0A41-4ABB-A65B-DF9564AED181}" type="presOf" srcId="{B5C29269-8593-44B4-88C6-33265F4AADB0}" destId="{C5E5B8F8-41DB-4201-94B2-C790B068B218}" srcOrd="0" destOrd="0" presId="urn:microsoft.com/office/officeart/2005/8/layout/default"/>
    <dgm:cxn modelId="{A158642F-6FA3-4429-8C55-3A7D5F8D201C}" type="presOf" srcId="{0683E35B-B918-449B-90DF-F675C72E2B87}" destId="{324982E5-1FBD-4A75-89C2-84E8CC0E699E}" srcOrd="0" destOrd="0" presId="urn:microsoft.com/office/officeart/2005/8/layout/default"/>
    <dgm:cxn modelId="{3FA9C040-B83E-4E4C-8F34-50ADBB489359}" srcId="{06F98FC1-8F1D-462D-9685-B65F7072C199}" destId="{B5C29269-8593-44B4-88C6-33265F4AADB0}" srcOrd="2" destOrd="0" parTransId="{E2DA2C11-B2FD-4BD4-A40C-C267739F9947}" sibTransId="{043762EC-A2E0-409B-9C82-66C2F207834C}"/>
    <dgm:cxn modelId="{FD7CA448-CB68-42E1-8A57-E6A845A274C6}" type="presOf" srcId="{06F98FC1-8F1D-462D-9685-B65F7072C199}" destId="{533CE6D3-E7A1-4115-BA76-C3C72925538F}" srcOrd="0" destOrd="0" presId="urn:microsoft.com/office/officeart/2005/8/layout/default"/>
    <dgm:cxn modelId="{96E0AF8A-A696-4136-89EE-5C69EBBB44CE}" type="presOf" srcId="{64C3C14D-5C11-400A-8836-3A0135D7CC6E}" destId="{0D6663C2-B355-4856-8008-4974EC519B0C}" srcOrd="0" destOrd="0" presId="urn:microsoft.com/office/officeart/2005/8/layout/default"/>
    <dgm:cxn modelId="{3DBEF8A0-943B-49A9-95DA-CEC3EC69E008}" srcId="{06F98FC1-8F1D-462D-9685-B65F7072C199}" destId="{64C3C14D-5C11-400A-8836-3A0135D7CC6E}" srcOrd="1" destOrd="0" parTransId="{041A3612-A342-4A72-A10F-28E4C87C9AFE}" sibTransId="{777120F6-895E-45DA-A81B-3E3A7A4DDA26}"/>
    <dgm:cxn modelId="{C828D9C4-DBA7-4783-B2F6-0C95F85DFD32}" srcId="{06F98FC1-8F1D-462D-9685-B65F7072C199}" destId="{BC8CE74E-1863-450E-95B1-26F683AE96E3}" srcOrd="0" destOrd="0" parTransId="{941AE6A6-DD42-4B26-8B90-9F5803195F36}" sibTransId="{D48EA63F-A3D4-4BC8-9FFB-661111B72502}"/>
    <dgm:cxn modelId="{385726D1-4112-48AD-84CC-F3FFEDDA9F38}" type="presOf" srcId="{BC8CE74E-1863-450E-95B1-26F683AE96E3}" destId="{161AAECA-4F2B-49A7-B4D7-24DD83707754}" srcOrd="0" destOrd="0" presId="urn:microsoft.com/office/officeart/2005/8/layout/default"/>
    <dgm:cxn modelId="{1F863E84-D618-4617-BB34-8481D885A317}" type="presParOf" srcId="{533CE6D3-E7A1-4115-BA76-C3C72925538F}" destId="{161AAECA-4F2B-49A7-B4D7-24DD83707754}" srcOrd="0" destOrd="0" presId="urn:microsoft.com/office/officeart/2005/8/layout/default"/>
    <dgm:cxn modelId="{75398E19-E272-4953-8704-E0CB36AC67FC}" type="presParOf" srcId="{533CE6D3-E7A1-4115-BA76-C3C72925538F}" destId="{8F502826-D284-4DF0-B6A4-B5F02E3C0B9E}" srcOrd="1" destOrd="0" presId="urn:microsoft.com/office/officeart/2005/8/layout/default"/>
    <dgm:cxn modelId="{554F61F9-20FD-4494-85AF-745D75CD4094}" type="presParOf" srcId="{533CE6D3-E7A1-4115-BA76-C3C72925538F}" destId="{0D6663C2-B355-4856-8008-4974EC519B0C}" srcOrd="2" destOrd="0" presId="urn:microsoft.com/office/officeart/2005/8/layout/default"/>
    <dgm:cxn modelId="{7FC3ECBE-E404-41E7-92E6-6B1CF18AF7F0}" type="presParOf" srcId="{533CE6D3-E7A1-4115-BA76-C3C72925538F}" destId="{CE0940AB-0DD6-496C-A6C0-BF562A664EFD}" srcOrd="3" destOrd="0" presId="urn:microsoft.com/office/officeart/2005/8/layout/default"/>
    <dgm:cxn modelId="{23FE33EA-71F0-4DE5-B361-5C68905D2EBF}" type="presParOf" srcId="{533CE6D3-E7A1-4115-BA76-C3C72925538F}" destId="{C5E5B8F8-41DB-4201-94B2-C790B068B218}" srcOrd="4" destOrd="0" presId="urn:microsoft.com/office/officeart/2005/8/layout/default"/>
    <dgm:cxn modelId="{E926191C-554B-46EC-A28D-83EC844B72E6}" type="presParOf" srcId="{533CE6D3-E7A1-4115-BA76-C3C72925538F}" destId="{66C732C6-2375-4999-ACEB-3821D7192A4E}" srcOrd="5" destOrd="0" presId="urn:microsoft.com/office/officeart/2005/8/layout/default"/>
    <dgm:cxn modelId="{10C1AA87-A93C-4F41-AE15-A7D104F58D9C}" type="presParOf" srcId="{533CE6D3-E7A1-4115-BA76-C3C72925538F}" destId="{324982E5-1FBD-4A75-89C2-84E8CC0E69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AAECA-4F2B-49A7-B4D7-24DD83707754}">
      <dsp:nvSpPr>
        <dsp:cNvPr id="0" name=""/>
        <dsp:cNvSpPr/>
      </dsp:nvSpPr>
      <dsp:spPr>
        <a:xfrm>
          <a:off x="3228" y="24454"/>
          <a:ext cx="2561018" cy="153661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PowerShell</a:t>
          </a:r>
          <a:endParaRPr lang="en-US" sz="2800" kern="1200"/>
        </a:p>
      </dsp:txBody>
      <dsp:txXfrm>
        <a:off x="3228" y="24454"/>
        <a:ext cx="2561018" cy="1536611"/>
      </dsp:txXfrm>
    </dsp:sp>
    <dsp:sp modelId="{0D6663C2-B355-4856-8008-4974EC519B0C}">
      <dsp:nvSpPr>
        <dsp:cNvPr id="0" name=""/>
        <dsp:cNvSpPr/>
      </dsp:nvSpPr>
      <dsp:spPr>
        <a:xfrm>
          <a:off x="2820349" y="24454"/>
          <a:ext cx="2561018" cy="1536611"/>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cmd.exe</a:t>
          </a:r>
          <a:endParaRPr lang="en-US" sz="2800" kern="1200"/>
        </a:p>
      </dsp:txBody>
      <dsp:txXfrm>
        <a:off x="2820349" y="24454"/>
        <a:ext cx="2561018" cy="1536611"/>
      </dsp:txXfrm>
    </dsp:sp>
    <dsp:sp modelId="{C5E5B8F8-41DB-4201-94B2-C790B068B218}">
      <dsp:nvSpPr>
        <dsp:cNvPr id="0" name=""/>
        <dsp:cNvSpPr/>
      </dsp:nvSpPr>
      <dsp:spPr>
        <a:xfrm>
          <a:off x="5637469" y="24454"/>
          <a:ext cx="2561018" cy="1536611"/>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Windows Subsystem for Linux 1</a:t>
          </a:r>
          <a:endParaRPr lang="en-US" sz="2800" kern="1200"/>
        </a:p>
      </dsp:txBody>
      <dsp:txXfrm>
        <a:off x="5637469" y="24454"/>
        <a:ext cx="2561018" cy="1536611"/>
      </dsp:txXfrm>
    </dsp:sp>
    <dsp:sp modelId="{324982E5-1FBD-4A75-89C2-84E8CC0E699E}">
      <dsp:nvSpPr>
        <dsp:cNvPr id="0" name=""/>
        <dsp:cNvSpPr/>
      </dsp:nvSpPr>
      <dsp:spPr>
        <a:xfrm>
          <a:off x="8454590" y="24454"/>
          <a:ext cx="2561018" cy="1536611"/>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Windows Subsystem for Linux 2</a:t>
          </a:r>
        </a:p>
      </dsp:txBody>
      <dsp:txXfrm>
        <a:off x="8454590" y="24454"/>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5/29/2019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9P_(protoco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&lt;name&gt; from &lt;company&gt;</a:t>
            </a:r>
          </a:p>
          <a:p>
            <a:r>
              <a:rPr lang="en-US"/>
              <a:t>I’m &lt;an MVP | RD | whatever | a dev/pm/whatever on XYZ team at Microsoft&gt;</a:t>
            </a:r>
          </a:p>
          <a:p>
            <a:r>
              <a:rPr lang="en-US"/>
              <a:t>I’m excited to be here today to talk with you about one of my favorite topics: what’s new for the command line in Windows.</a:t>
            </a:r>
          </a:p>
        </p:txBody>
      </p:sp>
      <p:sp>
        <p:nvSpPr>
          <p:cNvPr id="4" name="Slide Number Placeholder 3"/>
          <p:cNvSpPr>
            <a:spLocks noGrp="1"/>
          </p:cNvSpPr>
          <p:nvPr>
            <p:ph type="sldNum" sz="quarter" idx="5"/>
          </p:nvPr>
        </p:nvSpPr>
        <p:spPr/>
        <p:txBody>
          <a:bodyPr/>
          <a:lstStyle/>
          <a:p>
            <a:fld id="{6EEB8F9C-470E-4439-A620-ED6893BACFC3}" type="slidenum">
              <a:rPr lang="en-US" smtClean="0"/>
              <a:t>11</a:t>
            </a:fld>
            <a:endParaRPr lang="en-US"/>
          </a:p>
        </p:txBody>
      </p:sp>
    </p:spTree>
    <p:extLst>
      <p:ext uri="{BB962C8B-B14F-4D97-AF65-F5344CB8AC3E}">
        <p14:creationId xmlns:p14="http://schemas.microsoft.com/office/powerpoint/2010/main" val="3183161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184222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Cascadia was the code name for Terminal</a:t>
            </a:r>
          </a:p>
          <a:p>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22</a:t>
            </a:fld>
            <a:endParaRPr lang="en-US"/>
          </a:p>
        </p:txBody>
      </p:sp>
    </p:spTree>
    <p:extLst>
      <p:ext uri="{BB962C8B-B14F-4D97-AF65-F5344CB8AC3E}">
        <p14:creationId xmlns:p14="http://schemas.microsoft.com/office/powerpoint/2010/main" val="387522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use-cases for the new Terminal is the Windows subsystem for Linux.</a:t>
            </a:r>
          </a:p>
          <a:p>
            <a:endParaRPr lang="en-US"/>
          </a:p>
          <a:p>
            <a:r>
              <a:rPr lang="en-US"/>
              <a:t>Who here has used WSL?</a:t>
            </a:r>
          </a:p>
          <a:p>
            <a:r>
              <a:rPr lang="en-US"/>
              <a:t>(depending on audience, likely to get around ¼ to ½ the room)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experience talking about WSL with different communities, adapt this for your story)</a:t>
            </a:r>
          </a:p>
          <a:p>
            <a:endParaRPr lang="en-US"/>
          </a:p>
          <a:p>
            <a:r>
              <a:rPr lang="en-US"/>
              <a:t>WSL is one of the topics I speak about at events all around the world. I’ve had the opportunity talk with developers who mostly work on other operating systems. In one case, almost no one in the room realized that you could run Linux on Windows! They were thrilled to learn that, not only is it great for web developers, but cross-platform C++ developers can often run their build processes on it as well. </a:t>
            </a:r>
          </a:p>
          <a:p>
            <a:endParaRPr lang="en-US"/>
          </a:p>
          <a:p>
            <a:r>
              <a:rPr lang="en-US"/>
              <a:t>Personally, I use WSL for some tools, but mostly for a replacement for most </a:t>
            </a:r>
            <a:r>
              <a:rPr lang="en-US" err="1"/>
              <a:t>ssh</a:t>
            </a:r>
            <a:r>
              <a:rPr lang="en-US"/>
              <a:t> clients. I run an Ubuntu Minecraft server with my son, and I do all my management of that server and its apps through </a:t>
            </a:r>
            <a:r>
              <a:rPr lang="en-US" err="1"/>
              <a:t>ssh</a:t>
            </a:r>
            <a:r>
              <a:rPr lang="en-US"/>
              <a:t> in WSL.</a:t>
            </a:r>
          </a:p>
          <a:p>
            <a:endParaRPr lang="en-US"/>
          </a:p>
          <a:p>
            <a:r>
              <a:rPr lang="en-US"/>
              <a:t>Note that we’re calling the current version “WSL 1”. We’ll talk about the upcoming “WSL 2” in a few minutes.</a:t>
            </a:r>
          </a:p>
        </p:txBody>
      </p:sp>
      <p:sp>
        <p:nvSpPr>
          <p:cNvPr id="4" name="Slide Number Placeholder 3"/>
          <p:cNvSpPr>
            <a:spLocks noGrp="1"/>
          </p:cNvSpPr>
          <p:nvPr>
            <p:ph type="sldNum" sz="quarter" idx="5"/>
          </p:nvPr>
        </p:nvSpPr>
        <p:spPr/>
        <p:txBody>
          <a:bodyPr/>
          <a:lstStyle/>
          <a:p>
            <a:fld id="{CEF8D307-8CBB-4956-8EAA-C273703D9AD4}" type="slidenum">
              <a:rPr lang="en-US" smtClean="0"/>
              <a:t>23</a:t>
            </a:fld>
            <a:endParaRPr lang="en-US"/>
          </a:p>
        </p:txBody>
      </p:sp>
    </p:spTree>
    <p:extLst>
      <p:ext uri="{BB962C8B-B14F-4D97-AF65-F5344CB8AC3E}">
        <p14:creationId xmlns:p14="http://schemas.microsoft.com/office/powerpoint/2010/main" val="4096450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little background on WSL 1</a:t>
            </a:r>
          </a:p>
          <a:p>
            <a:r>
              <a:rPr lang="en-US"/>
              <a:t>&lt;click&gt;</a:t>
            </a:r>
          </a:p>
          <a:p>
            <a:r>
              <a:rPr lang="en-US"/>
              <a:t>We have Linux </a:t>
            </a:r>
            <a:r>
              <a:rPr lang="en-US" err="1"/>
              <a:t>usermode</a:t>
            </a:r>
            <a:r>
              <a:rPr lang="en-US"/>
              <a:t> binaries. These are not shipped as part of Windows. You can get them from the store or side-load them.</a:t>
            </a:r>
          </a:p>
          <a:p>
            <a:r>
              <a:rPr lang="en-US"/>
              <a:t>&lt;click&gt;</a:t>
            </a:r>
          </a:p>
          <a:p>
            <a:pPr marL="0" indent="0">
              <a:buFont typeface="Arial" panose="020B0604020202020204" pitchFamily="34" charset="0"/>
              <a:buNone/>
            </a:pPr>
            <a:r>
              <a:rPr lang="en-US"/>
              <a:t>The WSL translation layer is a driver that we call </a:t>
            </a:r>
            <a:r>
              <a:rPr lang="en-US" err="1"/>
              <a:t>lxcore</a:t>
            </a:r>
            <a:r>
              <a:rPr lang="en-US"/>
              <a:t>, or Linux core.  It implements the Linux kernel ABI and translates Linux </a:t>
            </a:r>
            <a:r>
              <a:rPr lang="en-US" err="1"/>
              <a:t>syscalls</a:t>
            </a:r>
            <a:r>
              <a:rPr lang="en-US"/>
              <a:t> to NT equivalents.</a:t>
            </a:r>
          </a:p>
          <a:p>
            <a:pPr marL="0" indent="0">
              <a:buFont typeface="Arial" panose="020B0604020202020204" pitchFamily="34" charset="0"/>
              <a:buNone/>
            </a:pPr>
            <a:r>
              <a:rPr lang="en-US"/>
              <a:t>&lt;click&gt;</a:t>
            </a:r>
          </a:p>
          <a:p>
            <a:pPr marL="0" indent="0">
              <a:buFont typeface="Arial" panose="020B0604020202020204" pitchFamily="34" charset="0"/>
              <a:buNone/>
            </a:pPr>
            <a:r>
              <a:rPr lang="en-US"/>
              <a:t>Then, under that, we have the Windows kernel itself.</a:t>
            </a:r>
          </a:p>
        </p:txBody>
      </p:sp>
      <p:sp>
        <p:nvSpPr>
          <p:cNvPr id="4" name="Slide Number Placeholder 3"/>
          <p:cNvSpPr>
            <a:spLocks noGrp="1"/>
          </p:cNvSpPr>
          <p:nvPr>
            <p:ph type="sldNum" sz="quarter" idx="5"/>
          </p:nvPr>
        </p:nvSpPr>
        <p:spPr/>
        <p:txBody>
          <a:bodyPr/>
          <a:lstStyle/>
          <a:p>
            <a:fld id="{CEF8D307-8CBB-4956-8EAA-C273703D9AD4}" type="slidenum">
              <a:rPr lang="en-US" smtClean="0"/>
              <a:t>24</a:t>
            </a:fld>
            <a:endParaRPr lang="en-US"/>
          </a:p>
        </p:txBody>
      </p:sp>
    </p:spTree>
    <p:extLst>
      <p:ext uri="{BB962C8B-B14F-4D97-AF65-F5344CB8AC3E}">
        <p14:creationId xmlns:p14="http://schemas.microsoft.com/office/powerpoint/2010/main" val="417899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a:rPr>
              <a:t>Linux is rapidly-evolving and adding new features. These need to be reimplemented in our translation layer.</a:t>
            </a:r>
          </a:p>
          <a:p>
            <a:r>
              <a:rPr lang="en-US"/>
              <a:t>This adds a delay between when the Kernel adds a feature and when it’s available to our users</a:t>
            </a:r>
          </a:p>
          <a:p>
            <a:pPr marL="0" indent="0">
              <a:buFontTx/>
              <a:buNone/>
            </a:pPr>
            <a:r>
              <a:rPr lang="en-US"/>
              <a:t>We want users to have the latest and greatest functionality</a:t>
            </a:r>
            <a:endParaRPr lang="en-US">
              <a:cs typeface="Segoe UI"/>
            </a:endParaRPr>
          </a:p>
          <a:p>
            <a:pPr marL="0" indent="0">
              <a:buNone/>
            </a:pPr>
            <a:endParaRPr lang="en-US"/>
          </a:p>
          <a:p>
            <a:pPr marL="0" indent="0">
              <a:buFontTx/>
              <a:buNone/>
            </a:pPr>
            <a:r>
              <a:rPr lang="en-US">
                <a:cs typeface="Segoe UI"/>
              </a:rPr>
              <a:t>Windows is a powerful and flexible platform but there are fundamental differences between Windows kernel and Linux Kernel</a:t>
            </a:r>
          </a:p>
          <a:p>
            <a:pPr marL="628650" lvl="1" indent="-171450">
              <a:buFontTx/>
              <a:buChar char="-"/>
            </a:pPr>
            <a:r>
              <a:rPr lang="en-US">
                <a:cs typeface="Segoe UI"/>
              </a:rPr>
              <a:t>Filesystem</a:t>
            </a:r>
          </a:p>
          <a:p>
            <a:pPr marL="628650" lvl="1" indent="-171450">
              <a:buFontTx/>
              <a:buChar char="-"/>
            </a:pPr>
            <a:r>
              <a:rPr lang="en-US">
                <a:cs typeface="Segoe UI"/>
              </a:rPr>
              <a:t>Permission model</a:t>
            </a:r>
          </a:p>
          <a:p>
            <a:pPr marL="628650" lvl="1" indent="-171450">
              <a:buFontTx/>
              <a:buChar char="-"/>
            </a:pPr>
            <a:r>
              <a:rPr lang="en-US">
                <a:cs typeface="Segoe UI"/>
              </a:rPr>
              <a:t>Memory manager</a:t>
            </a:r>
          </a:p>
          <a:p>
            <a:pPr marL="628650" lvl="1" indent="-171450">
              <a:buFontTx/>
              <a:buChar char="-"/>
            </a:pPr>
            <a:r>
              <a:rPr lang="en-US">
                <a:cs typeface="Segoe UI"/>
              </a:rPr>
              <a:t>Device model</a:t>
            </a:r>
          </a:p>
          <a:p>
            <a:r>
              <a:rPr lang="en-US">
                <a:cs typeface="Segoe UI"/>
              </a:rPr>
              <a:t>These differences can cause performance or compatibility issues.</a:t>
            </a:r>
          </a:p>
          <a:p>
            <a:pPr marL="0" indent="0">
              <a:buFontTx/>
              <a:buNone/>
            </a:pPr>
            <a:endParaRPr lang="en-US">
              <a:cs typeface="Segoe UI"/>
            </a:endParaRPr>
          </a:p>
          <a:p>
            <a:pPr marL="0" indent="0">
              <a:buFontTx/>
              <a:buNone/>
            </a:pPr>
            <a:r>
              <a:rPr lang="en-US">
                <a:cs typeface="Segoe UI"/>
              </a:rPr>
              <a:t>For example, Implementing filesystem semantics on top of Windows causes slowdown. </a:t>
            </a:r>
          </a:p>
          <a:p>
            <a:pPr marL="628650" lvl="1" indent="-171450">
              <a:buFontTx/>
              <a:buChar char="-"/>
            </a:pPr>
            <a:r>
              <a:rPr lang="en-US">
                <a:cs typeface="Segoe UI"/>
              </a:rPr>
              <a:t>This is the primary reason why file IO is slow in WSL1</a:t>
            </a:r>
            <a:endParaRPr lang="en-US"/>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25</a:t>
            </a:fld>
            <a:endParaRPr lang="en-US"/>
          </a:p>
        </p:txBody>
      </p:sp>
    </p:spTree>
    <p:extLst>
      <p:ext uri="{BB962C8B-B14F-4D97-AF65-F5344CB8AC3E}">
        <p14:creationId xmlns:p14="http://schemas.microsoft.com/office/powerpoint/2010/main" val="63254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keynote, you saw remote debugging with VS Code and WSL. That’s one of my favorite web features. Let’s take a step back and look more at what you can do with the WSL, as a web dev, but also as a .NET developer and more.</a:t>
            </a:r>
          </a:p>
          <a:p>
            <a:endParaRPr lang="en-US"/>
          </a:p>
          <a:p>
            <a:r>
              <a:rPr lang="en-US"/>
              <a:t>Let’s take a lap through WSL 1 from the basics to some really interesting tips.</a:t>
            </a:r>
          </a:p>
        </p:txBody>
      </p:sp>
      <p:sp>
        <p:nvSpPr>
          <p:cNvPr id="4" name="Slide Number Placeholder 3"/>
          <p:cNvSpPr>
            <a:spLocks noGrp="1"/>
          </p:cNvSpPr>
          <p:nvPr>
            <p:ph type="sldNum" sz="quarter" idx="5"/>
          </p:nvPr>
        </p:nvSpPr>
        <p:spPr/>
        <p:txBody>
          <a:bodyPr/>
          <a:lstStyle/>
          <a:p>
            <a:fld id="{6EEB8F9C-470E-4439-A620-ED6893BACFC3}" type="slidenum">
              <a:rPr lang="en-US" smtClean="0"/>
              <a:t>26</a:t>
            </a:fld>
            <a:endParaRPr lang="en-US"/>
          </a:p>
        </p:txBody>
      </p:sp>
    </p:spTree>
    <p:extLst>
      <p:ext uri="{BB962C8B-B14F-4D97-AF65-F5344CB8AC3E}">
        <p14:creationId xmlns:p14="http://schemas.microsoft.com/office/powerpoint/2010/main" val="197662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https://en.wikipedia.org/wiki/9P_(protocol)</a:t>
            </a:r>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29</a:t>
            </a:fld>
            <a:endParaRPr lang="en-US"/>
          </a:p>
        </p:txBody>
      </p:sp>
    </p:spTree>
    <p:extLst>
      <p:ext uri="{BB962C8B-B14F-4D97-AF65-F5344CB8AC3E}">
        <p14:creationId xmlns:p14="http://schemas.microsoft.com/office/powerpoint/2010/main" val="4225727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30</a:t>
            </a:fld>
            <a:endParaRPr lang="en-US"/>
          </a:p>
        </p:txBody>
      </p:sp>
    </p:spTree>
    <p:extLst>
      <p:ext uri="{BB962C8B-B14F-4D97-AF65-F5344CB8AC3E}">
        <p14:creationId xmlns:p14="http://schemas.microsoft.com/office/powerpoint/2010/main" val="2067041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any of this fails</a:t>
            </a:r>
          </a:p>
          <a:p>
            <a:endParaRPr lang="en-US"/>
          </a:p>
          <a:p>
            <a:r>
              <a:rPr lang="en-US"/>
              <a:t>First, make sure you have $ export DISPLAY=:0 either in your .</a:t>
            </a:r>
            <a:r>
              <a:rPr lang="en-US" err="1"/>
              <a:t>bashrc</a:t>
            </a:r>
            <a:r>
              <a:rPr lang="en-US"/>
              <a:t> or typed before you open </a:t>
            </a:r>
            <a:r>
              <a:rPr lang="en-US" err="1"/>
              <a:t>xeyes</a:t>
            </a:r>
            <a:endParaRPr lang="en-US"/>
          </a:p>
          <a:p>
            <a:r>
              <a:rPr lang="en-US"/>
              <a:t>If it still fails, remind folks that it’s not officially supported. </a:t>
            </a:r>
            <a:r>
              <a:rPr lang="en-US">
                <a:sym typeface="Wingdings" panose="05000000000000000000" pitchFamily="2" charset="2"/>
              </a:rPr>
              <a:t></a:t>
            </a:r>
          </a:p>
          <a:p>
            <a:endParaRPr lang="en-US">
              <a:sym typeface="Wingdings" panose="05000000000000000000" pitchFamily="2" charset="2"/>
            </a:endParaRPr>
          </a:p>
          <a:p>
            <a:r>
              <a:rPr lang="en-US">
                <a:sym typeface="Wingdings" panose="05000000000000000000" pitchFamily="2" charset="2"/>
              </a:rPr>
              <a:t>Always reboot after a practice session /  before you do this demo live.</a:t>
            </a:r>
          </a:p>
          <a:p>
            <a:r>
              <a:rPr lang="en-US">
                <a:sym typeface="Wingdings" panose="05000000000000000000" pitchFamily="2" charset="2"/>
              </a:rPr>
              <a:t>In the recording, I also show how I open </a:t>
            </a:r>
            <a:r>
              <a:rPr lang="en-US" err="1">
                <a:sym typeface="Wingdings" panose="05000000000000000000" pitchFamily="2" charset="2"/>
              </a:rPr>
              <a:t>vcxsrv</a:t>
            </a:r>
            <a:r>
              <a:rPr lang="en-US">
                <a:sym typeface="Wingdings" panose="05000000000000000000" pitchFamily="2" charset="2"/>
              </a:rPr>
              <a:t> and run it, and then set the display. Firefox fails because I made the mistake of installing Gnome in this instance and didn’t get to manage all the setup for it.</a:t>
            </a:r>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31</a:t>
            </a:fld>
            <a:endParaRPr lang="en-US"/>
          </a:p>
        </p:txBody>
      </p:sp>
    </p:spTree>
    <p:extLst>
      <p:ext uri="{BB962C8B-B14F-4D97-AF65-F5344CB8AC3E}">
        <p14:creationId xmlns:p14="http://schemas.microsoft.com/office/powerpoint/2010/main" val="331323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announced WSL 3 years ago (2016) and have taken feedback on </a:t>
            </a:r>
            <a:r>
              <a:rPr lang="en-US" err="1"/>
              <a:t>Github</a:t>
            </a:r>
            <a:r>
              <a:rPr lang="en-US"/>
              <a:t>, Twitter, UserVoice and more</a:t>
            </a:r>
          </a:p>
          <a:p>
            <a:endParaRPr lang="en-US"/>
          </a:p>
          <a:p>
            <a:r>
              <a:rPr lang="en-US"/>
              <a:t>&lt;click&gt;</a:t>
            </a:r>
          </a:p>
          <a:p>
            <a:r>
              <a:rPr lang="en-US"/>
              <a:t>The community has been REALLY active with that feedback!</a:t>
            </a:r>
          </a:p>
          <a:p>
            <a:r>
              <a:rPr lang="en-US"/>
              <a:t>&lt;click&gt;</a:t>
            </a:r>
          </a:p>
          <a:p>
            <a:r>
              <a:rPr lang="en-US"/>
              <a:t>So much so, that we’re around 2.65 x the number of words in the entire Harry Potter series</a:t>
            </a:r>
          </a:p>
          <a:p>
            <a:r>
              <a:rPr lang="en-US"/>
              <a:t>&lt;click&gt;</a:t>
            </a:r>
          </a:p>
          <a:p>
            <a:r>
              <a:rPr lang="en-US"/>
              <a:t>Or roughly 1.65 x the length of the entire Game of Thrones series (and this will continue to grow, unless GRR Martin starts writing again, and soon!)</a:t>
            </a:r>
          </a:p>
          <a:p>
            <a:endParaRPr lang="en-US"/>
          </a:p>
          <a:p>
            <a:endParaRPr lang="en-US"/>
          </a:p>
          <a:p>
            <a:r>
              <a:rPr lang="en-US"/>
              <a:t>--- data ---</a:t>
            </a:r>
          </a:p>
          <a:p>
            <a:endParaRPr lang="en-US"/>
          </a:p>
          <a:p>
            <a:r>
              <a:rPr lang="en-US"/>
              <a:t>Average English word length is 4.5 letters</a:t>
            </a:r>
          </a:p>
          <a:p>
            <a:endParaRPr lang="en-US"/>
          </a:p>
          <a:p>
            <a:r>
              <a:rPr lang="en-US"/>
              <a:t>12,907,546 characters in all comments in repo</a:t>
            </a:r>
          </a:p>
          <a:p>
            <a:r>
              <a:rPr lang="en-US"/>
              <a:t>1,084,170 words in harry potter series -&gt; 4,878,765 characters</a:t>
            </a:r>
          </a:p>
          <a:p>
            <a:r>
              <a:rPr lang="en-US"/>
              <a:t>1,736,054 words in </a:t>
            </a:r>
            <a:r>
              <a:rPr lang="en-US" err="1"/>
              <a:t>GoT</a:t>
            </a:r>
            <a:r>
              <a:rPr lang="en-US"/>
              <a:t> -&gt; 7,812,243</a:t>
            </a:r>
          </a:p>
          <a:p>
            <a:endParaRPr lang="en-US"/>
          </a:p>
          <a:p>
            <a:r>
              <a:rPr lang="en-US"/>
              <a:t>2.65x Harry Potter</a:t>
            </a:r>
          </a:p>
          <a:p>
            <a:r>
              <a:rPr lang="en-US"/>
              <a:t>1.65x </a:t>
            </a:r>
            <a:r>
              <a:rPr lang="en-US" err="1"/>
              <a:t>GoT</a:t>
            </a:r>
            <a:endParaRPr lang="en-US"/>
          </a:p>
          <a:p>
            <a:endParaRPr lang="en-US"/>
          </a:p>
          <a:p>
            <a:r>
              <a:rPr lang="en-US"/>
              <a:t>----</a:t>
            </a:r>
          </a:p>
          <a:p>
            <a:r>
              <a:rPr lang="en-US"/>
              <a:t>How many tweets about ‘Windows Subsystem’? </a:t>
            </a:r>
          </a:p>
          <a:p>
            <a:r>
              <a:rPr lang="en-US"/>
              <a:t>How many total words on GitHub? (731,360+, equivalent of first 6 Harry Potter books over 3 years)</a:t>
            </a:r>
          </a:p>
          <a:p>
            <a:r>
              <a:rPr lang="en-US"/>
              <a:t>How many comments on GitHub? 31,652</a:t>
            </a:r>
          </a:p>
          <a:p>
            <a:r>
              <a:rPr lang="en-US"/>
              <a:t>How many votes on UserVoice? (17,544+)</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32</a:t>
            </a:fld>
            <a:endParaRPr lang="en-US"/>
          </a:p>
        </p:txBody>
      </p:sp>
    </p:spTree>
    <p:extLst>
      <p:ext uri="{BB962C8B-B14F-4D97-AF65-F5344CB8AC3E}">
        <p14:creationId xmlns:p14="http://schemas.microsoft.com/office/powerpoint/2010/main" val="2727168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three main topics for today:</a:t>
            </a:r>
          </a:p>
          <a:p>
            <a:r>
              <a:rPr lang="en-US"/>
              <a:t>The new Windows Terminal</a:t>
            </a:r>
          </a:p>
          <a:p>
            <a:r>
              <a:rPr lang="en-US"/>
              <a:t>Where we are with WSL today</a:t>
            </a:r>
          </a:p>
          <a:p>
            <a:r>
              <a:rPr lang="en-US"/>
              <a:t>And where we are going with WSL in the future.</a:t>
            </a:r>
          </a:p>
        </p:txBody>
      </p:sp>
      <p:sp>
        <p:nvSpPr>
          <p:cNvPr id="4" name="Slide Number Placeholder 3"/>
          <p:cNvSpPr>
            <a:spLocks noGrp="1"/>
          </p:cNvSpPr>
          <p:nvPr>
            <p:ph type="sldNum" sz="quarter" idx="5"/>
          </p:nvPr>
        </p:nvSpPr>
        <p:spPr/>
        <p:txBody>
          <a:bodyPr/>
          <a:lstStyle/>
          <a:p>
            <a:fld id="{6EEB8F9C-470E-4439-A620-ED6893BACFC3}" type="slidenum">
              <a:rPr lang="en-US" smtClean="0"/>
              <a:t>12</a:t>
            </a:fld>
            <a:endParaRPr lang="en-US"/>
          </a:p>
        </p:txBody>
      </p:sp>
    </p:spTree>
    <p:extLst>
      <p:ext uri="{BB962C8B-B14F-4D97-AF65-F5344CB8AC3E}">
        <p14:creationId xmlns:p14="http://schemas.microsoft.com/office/powerpoint/2010/main" val="1453594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were the top two customer requests that we weren’t able to reasonably address in WSL 1. </a:t>
            </a:r>
          </a:p>
          <a:p>
            <a:endParaRPr lang="en-US"/>
          </a:p>
          <a:p>
            <a:r>
              <a:rPr lang="en-US"/>
              <a:t>So…</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33</a:t>
            </a:fld>
            <a:endParaRPr lang="en-US"/>
          </a:p>
        </p:txBody>
      </p:sp>
    </p:spTree>
    <p:extLst>
      <p:ext uri="{BB962C8B-B14F-4D97-AF65-F5344CB8AC3E}">
        <p14:creationId xmlns:p14="http://schemas.microsoft.com/office/powerpoint/2010/main" val="749926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created WSL 2!</a:t>
            </a:r>
          </a:p>
        </p:txBody>
      </p:sp>
      <p:sp>
        <p:nvSpPr>
          <p:cNvPr id="4" name="Slide Number Placeholder 3"/>
          <p:cNvSpPr>
            <a:spLocks noGrp="1"/>
          </p:cNvSpPr>
          <p:nvPr>
            <p:ph type="sldNum" sz="quarter" idx="5"/>
          </p:nvPr>
        </p:nvSpPr>
        <p:spPr/>
        <p:txBody>
          <a:bodyPr/>
          <a:lstStyle/>
          <a:p>
            <a:fld id="{6EEB8F9C-470E-4439-A620-ED6893BACFC3}" type="slidenum">
              <a:rPr lang="en-US" smtClean="0"/>
              <a:t>34</a:t>
            </a:fld>
            <a:endParaRPr lang="en-US"/>
          </a:p>
        </p:txBody>
      </p:sp>
    </p:spTree>
    <p:extLst>
      <p:ext uri="{BB962C8B-B14F-4D97-AF65-F5344CB8AC3E}">
        <p14:creationId xmlns:p14="http://schemas.microsoft.com/office/powerpoint/2010/main" val="406827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WSL 2 is a new architecture for WSL, with the primary goals of improving file system performance and compatibility.</a:t>
            </a:r>
          </a:p>
          <a:p>
            <a:endParaRPr lang="en-US"/>
          </a:p>
          <a:p>
            <a:r>
              <a:rPr lang="en-US"/>
              <a:t>We’ve made significant changes to the back end of WSL – the part Linux runs on.</a:t>
            </a:r>
          </a:p>
          <a:p>
            <a:endParaRPr lang="en-US"/>
          </a:p>
          <a:p>
            <a:r>
              <a:rPr lang="en-US"/>
              <a:t>Distro install story doesn’t change. The way you use it doesn’t change. Should be transparent to you.</a:t>
            </a:r>
          </a:p>
          <a:p>
            <a:endParaRPr lang="en-US"/>
          </a:p>
          <a:p>
            <a:r>
              <a:rPr lang="en-US"/>
              <a:t>We call it WSL 2 as we fundamentally changed how WSL interacts with your Linux binaries, and we will be distinguishing between the initial version of WSL, which we will now call WSL 1.</a:t>
            </a:r>
          </a:p>
          <a:p>
            <a:endParaRPr lang="en-US"/>
          </a:p>
          <a:p>
            <a:r>
              <a:rPr lang="en-US"/>
              <a:t>A Linux distro can either be running on top of WSL 1 in the back end or WSL 2, you can switch back and forth. We’re not getting rid of WSL 1, but we think you’ll really like WSL 2.</a:t>
            </a:r>
          </a:p>
        </p:txBody>
      </p:sp>
      <p:sp>
        <p:nvSpPr>
          <p:cNvPr id="4" name="Slide Number Placeholder 3"/>
          <p:cNvSpPr>
            <a:spLocks noGrp="1"/>
          </p:cNvSpPr>
          <p:nvPr>
            <p:ph type="sldNum" sz="quarter" idx="5"/>
          </p:nvPr>
        </p:nvSpPr>
        <p:spPr/>
        <p:txBody>
          <a:bodyPr/>
          <a:lstStyle/>
          <a:p>
            <a:fld id="{CEF8D307-8CBB-4956-8EAA-C273703D9AD4}" type="slidenum">
              <a:rPr lang="en-US" smtClean="0"/>
              <a:t>35</a:t>
            </a:fld>
            <a:endParaRPr lang="en-US"/>
          </a:p>
        </p:txBody>
      </p:sp>
    </p:spTree>
    <p:extLst>
      <p:ext uri="{BB962C8B-B14F-4D97-AF65-F5344CB8AC3E}">
        <p14:creationId xmlns:p14="http://schemas.microsoft.com/office/powerpoint/2010/main" val="2167328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change that you’re going to notice when you start using a distro with WSL 2 in the backend is the file system performance.</a:t>
            </a:r>
          </a:p>
          <a:p>
            <a:endParaRPr lang="en-US"/>
          </a:p>
          <a:p>
            <a:r>
              <a:rPr lang="en-US"/>
              <a:t>&lt;click&gt;</a:t>
            </a:r>
          </a:p>
          <a:p>
            <a:endParaRPr lang="en-US"/>
          </a:p>
          <a:p>
            <a:r>
              <a:rPr lang="en-US"/>
              <a:t>It’s faster. MUCH faster. So I ran some common commands in WSL 1, and WSL 2 to compare their speeds.</a:t>
            </a:r>
          </a:p>
          <a:p>
            <a:endParaRPr lang="en-US"/>
          </a:p>
          <a:p>
            <a:r>
              <a:rPr lang="en-US"/>
              <a:t>In general, you’re going to find that WSL 2 has a noticeable file speed performance increase. Let’s take a look at exactly what that’s like.</a:t>
            </a:r>
          </a:p>
        </p:txBody>
      </p:sp>
      <p:sp>
        <p:nvSpPr>
          <p:cNvPr id="4" name="Slide Number Placeholder 3"/>
          <p:cNvSpPr>
            <a:spLocks noGrp="1"/>
          </p:cNvSpPr>
          <p:nvPr>
            <p:ph type="sldNum" sz="quarter" idx="5"/>
          </p:nvPr>
        </p:nvSpPr>
        <p:spPr/>
        <p:txBody>
          <a:bodyPr/>
          <a:lstStyle/>
          <a:p>
            <a:fld id="{CEF8D307-8CBB-4956-8EAA-C273703D9AD4}" type="slidenum">
              <a:rPr lang="en-US" smtClean="0"/>
              <a:t>36</a:t>
            </a:fld>
            <a:endParaRPr lang="en-US"/>
          </a:p>
        </p:txBody>
      </p:sp>
    </p:spTree>
    <p:extLst>
      <p:ext uri="{BB962C8B-B14F-4D97-AF65-F5344CB8AC3E}">
        <p14:creationId xmlns:p14="http://schemas.microsoft.com/office/powerpoint/2010/main" val="322092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Check this out. The top is WSL 1, the bottom is WSL 2. Look at how much faster WSL 2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37</a:t>
            </a:fld>
            <a:endParaRPr lang="en-US"/>
          </a:p>
        </p:txBody>
      </p:sp>
    </p:spTree>
    <p:extLst>
      <p:ext uri="{BB962C8B-B14F-4D97-AF65-F5344CB8AC3E}">
        <p14:creationId xmlns:p14="http://schemas.microsoft.com/office/powerpoint/2010/main" val="3896731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Let’s look at this one more time, in case you missed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I’m going to keep showing this until the whole room applauds!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38</a:t>
            </a:fld>
            <a:endParaRPr lang="en-US"/>
          </a:p>
        </p:txBody>
      </p:sp>
    </p:spTree>
    <p:extLst>
      <p:ext uri="{BB962C8B-B14F-4D97-AF65-F5344CB8AC3E}">
        <p14:creationId xmlns:p14="http://schemas.microsoft.com/office/powerpoint/2010/main" val="113781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did we take the new approach?</a:t>
            </a:r>
          </a:p>
          <a:p>
            <a:r>
              <a:rPr lang="en-US"/>
              <a:t>&lt;click&gt;</a:t>
            </a:r>
          </a:p>
          <a:p>
            <a:r>
              <a:rPr lang="en-US"/>
              <a:t>In WSL 1, we implemented the Linux </a:t>
            </a:r>
            <a:r>
              <a:rPr lang="en-US" err="1"/>
              <a:t>syscalls</a:t>
            </a:r>
            <a:r>
              <a:rPr lang="en-US"/>
              <a:t> in Windows, and redirected them to the internal NT calls. That resulted in a lot of complexity because the two operating systems have fundamental differences.</a:t>
            </a:r>
          </a:p>
          <a:p>
            <a:r>
              <a:rPr lang="en-US"/>
              <a:t>&lt;click&gt;</a:t>
            </a:r>
          </a:p>
          <a:p>
            <a:r>
              <a:rPr lang="en-US"/>
              <a:t>On Windows, you use </a:t>
            </a:r>
            <a:r>
              <a:rPr lang="en-US" err="1"/>
              <a:t>OpenFile</a:t>
            </a:r>
            <a:r>
              <a:rPr lang="en-US"/>
              <a:t> to open a file in a folder</a:t>
            </a:r>
          </a:p>
          <a:p>
            <a:r>
              <a:rPr lang="en-US"/>
              <a:t>&lt;click&gt;</a:t>
            </a:r>
          </a:p>
          <a:p>
            <a:r>
              <a:rPr lang="en-US"/>
              <a:t>If you then attempt to remove that folder</a:t>
            </a:r>
          </a:p>
          <a:p>
            <a:r>
              <a:rPr lang="en-US"/>
              <a:t>&lt;click&gt;</a:t>
            </a:r>
          </a:p>
          <a:p>
            <a:r>
              <a:rPr lang="en-US"/>
              <a:t>You get a sharing violation.</a:t>
            </a:r>
          </a:p>
          <a:p>
            <a:r>
              <a:rPr lang="en-US"/>
              <a:t>&lt;click&gt;</a:t>
            </a:r>
          </a:p>
          <a:p>
            <a:r>
              <a:rPr lang="en-US"/>
              <a:t>On Linux</a:t>
            </a:r>
          </a:p>
          <a:p>
            <a:r>
              <a:rPr lang="en-US"/>
              <a:t>&lt;click&gt;</a:t>
            </a:r>
          </a:p>
          <a:p>
            <a:r>
              <a:rPr lang="en-US"/>
              <a:t>You open a file</a:t>
            </a:r>
          </a:p>
          <a:p>
            <a:r>
              <a:rPr lang="en-US"/>
              <a:t>&lt;click&gt;</a:t>
            </a:r>
          </a:p>
          <a:p>
            <a:r>
              <a:rPr lang="en-US"/>
              <a:t>If you then unlike (remove)t that folder</a:t>
            </a:r>
          </a:p>
          <a:p>
            <a:r>
              <a:rPr lang="en-US"/>
              <a:t>&lt;click&gt;</a:t>
            </a:r>
          </a:p>
          <a:p>
            <a:r>
              <a:rPr lang="en-US"/>
              <a:t>It all works just fine!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One isn’t necessarily better than the other, but different. When we translate the existing calls to NT calls, we have to also translate the behavior. Not only can that affect performance, but there are app </a:t>
            </a:r>
            <a:r>
              <a:rPr lang="en-US" err="1"/>
              <a:t>compat</a:t>
            </a:r>
            <a:r>
              <a:rPr lang="en-US"/>
              <a:t> considerations both for Windows and Linux.</a:t>
            </a:r>
          </a:p>
        </p:txBody>
      </p:sp>
      <p:sp>
        <p:nvSpPr>
          <p:cNvPr id="4" name="Slide Number Placeholder 3"/>
          <p:cNvSpPr>
            <a:spLocks noGrp="1"/>
          </p:cNvSpPr>
          <p:nvPr>
            <p:ph type="sldNum" sz="quarter" idx="5"/>
          </p:nvPr>
        </p:nvSpPr>
        <p:spPr/>
        <p:txBody>
          <a:bodyPr/>
          <a:lstStyle/>
          <a:p>
            <a:fld id="{CEF8D307-8CBB-4956-8EAA-C273703D9AD4}" type="slidenum">
              <a:rPr lang="en-US" smtClean="0"/>
              <a:t>39</a:t>
            </a:fld>
            <a:endParaRPr lang="en-US"/>
          </a:p>
        </p:txBody>
      </p:sp>
    </p:spTree>
    <p:extLst>
      <p:ext uri="{BB962C8B-B14F-4D97-AF65-F5344CB8AC3E}">
        <p14:creationId xmlns:p14="http://schemas.microsoft.com/office/powerpoint/2010/main" val="2637304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WSL 2 is powered by the latest and greatest virtualization technology, what better way to emulate something than to actually run it!</a:t>
            </a:r>
          </a:p>
          <a:p>
            <a:endParaRPr lang="en-US"/>
          </a:p>
          <a:p>
            <a:r>
              <a:rPr lang="en-US"/>
              <a:t>That’s why we are also using an actual Linux kernel inside of WSL 2. We’re no longer doing the redirection in WSL 2.</a:t>
            </a:r>
          </a:p>
          <a:p>
            <a:endParaRPr lang="en-US"/>
          </a:p>
          <a:p>
            <a:r>
              <a:rPr lang="en-US"/>
              <a:t>So we’re using </a:t>
            </a:r>
            <a:r>
              <a:rPr lang="en-US" err="1"/>
              <a:t>Virtulization</a:t>
            </a:r>
            <a:r>
              <a:rPr lang="en-US"/>
              <a:t> and the Linux kernel, where does this Linux kernel come from?  Good question!</a:t>
            </a:r>
          </a:p>
        </p:txBody>
      </p:sp>
      <p:sp>
        <p:nvSpPr>
          <p:cNvPr id="4" name="Slide Number Placeholder 3"/>
          <p:cNvSpPr>
            <a:spLocks noGrp="1"/>
          </p:cNvSpPr>
          <p:nvPr>
            <p:ph type="sldNum" sz="quarter" idx="5"/>
          </p:nvPr>
        </p:nvSpPr>
        <p:spPr/>
        <p:txBody>
          <a:bodyPr/>
          <a:lstStyle/>
          <a:p>
            <a:fld id="{CEF8D307-8CBB-4956-8EAA-C273703D9AD4}" type="slidenum">
              <a:rPr lang="en-US" smtClean="0"/>
              <a:t>40</a:t>
            </a:fld>
            <a:endParaRPr lang="en-US"/>
          </a:p>
        </p:txBody>
      </p:sp>
    </p:spTree>
    <p:extLst>
      <p:ext uri="{BB962C8B-B14F-4D97-AF65-F5344CB8AC3E}">
        <p14:creationId xmlns:p14="http://schemas.microsoft.com/office/powerpoint/2010/main" val="2305605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We’re starting with the 4.19 kernel. This is the same source you see at Linux.org</a:t>
            </a:r>
          </a:p>
          <a:p>
            <a:endParaRPr lang="en-US">
              <a:cs typeface="Calibri"/>
            </a:endParaRPr>
          </a:p>
          <a:p>
            <a:r>
              <a:rPr lang="en-US">
                <a:cs typeface="Calibri"/>
              </a:rPr>
              <a:t>We don't just love and use Linux, </a:t>
            </a:r>
            <a:r>
              <a:rPr lang="en-US" b="1">
                <a:cs typeface="Calibri"/>
              </a:rPr>
              <a:t>we’re now shipping Linux!</a:t>
            </a:r>
          </a:p>
          <a:p>
            <a:endParaRPr lang="en-US">
              <a:cs typeface="Calibri"/>
            </a:endParaRPr>
          </a:p>
          <a:p>
            <a:r>
              <a:rPr lang="en-US">
                <a:cs typeface="Calibri"/>
              </a:rPr>
              <a:t>This kernel is tuned by Microsoft to be optimized for size and performance. We’ve also removed unnecessary device support, and tuned it for WSL 2.</a:t>
            </a:r>
          </a:p>
          <a:p>
            <a:endParaRPr lang="en-US">
              <a:cs typeface="Calibri"/>
            </a:endParaRPr>
          </a:p>
          <a:p>
            <a:r>
              <a:rPr lang="en-US">
                <a:cs typeface="Calibri"/>
              </a:rPr>
              <a:t>How fast is it? It boots in around a second.</a:t>
            </a:r>
          </a:p>
          <a:p>
            <a:pPr marL="0" indent="0">
              <a:buFontTx/>
              <a:buNone/>
            </a:pPr>
            <a:endParaRPr lang="en-US">
              <a:cs typeface="Calibri"/>
            </a:endParaRPr>
          </a:p>
          <a:p>
            <a:pPr marL="0" indent="0">
              <a:buFontTx/>
              <a:buNone/>
            </a:pPr>
            <a:r>
              <a:rPr lang="en-US">
                <a:cs typeface="Calibri"/>
              </a:rPr>
              <a:t>This is fully managed by Microsoft, monitored for security issues, built in-house, and serviced via Windows Update. </a:t>
            </a:r>
          </a:p>
          <a:p>
            <a:pPr marL="0" indent="0">
              <a:buFontTx/>
              <a:buNone/>
            </a:pPr>
            <a:endParaRPr lang="en-US">
              <a:cs typeface="Calibri"/>
            </a:endParaRPr>
          </a:p>
          <a:p>
            <a:pPr marL="0" indent="0">
              <a:buFontTx/>
              <a:buNone/>
            </a:pPr>
            <a:r>
              <a:rPr lang="en-US">
                <a:cs typeface="Calibri"/>
              </a:rPr>
              <a:t>By using an actual Linux kernel, we maximize compatibility for the </a:t>
            </a:r>
            <a:r>
              <a:rPr lang="en-US" err="1">
                <a:cs typeface="Calibri"/>
              </a:rPr>
              <a:t>linux</a:t>
            </a:r>
            <a:r>
              <a:rPr lang="en-US">
                <a:cs typeface="Calibri"/>
              </a:rPr>
              <a:t> applications and services you need.</a:t>
            </a:r>
          </a:p>
        </p:txBody>
      </p:sp>
      <p:sp>
        <p:nvSpPr>
          <p:cNvPr id="4" name="Slide Number Placeholder 3"/>
          <p:cNvSpPr>
            <a:spLocks noGrp="1"/>
          </p:cNvSpPr>
          <p:nvPr>
            <p:ph type="sldNum" sz="quarter" idx="5"/>
          </p:nvPr>
        </p:nvSpPr>
        <p:spPr/>
        <p:txBody>
          <a:bodyPr/>
          <a:lstStyle/>
          <a:p>
            <a:fld id="{CEF8D307-8CBB-4956-8EAA-C273703D9AD4}" type="slidenum">
              <a:rPr lang="en-US" smtClean="0"/>
              <a:t>41</a:t>
            </a:fld>
            <a:endParaRPr lang="en-US"/>
          </a:p>
        </p:txBody>
      </p:sp>
    </p:spTree>
    <p:extLst>
      <p:ext uri="{BB962C8B-B14F-4D97-AF65-F5344CB8AC3E}">
        <p14:creationId xmlns:p14="http://schemas.microsoft.com/office/powerpoint/2010/main" val="324564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did we go back to the idea of virtualization now?</a:t>
            </a:r>
          </a:p>
          <a:p>
            <a:endParaRPr lang="en-US"/>
          </a:p>
          <a:p>
            <a:r>
              <a:rPr lang="en-US"/>
              <a:t>The choices we made for WSL 1 were right for the time. This approach wouldn’t have been possible a few years ago when we first created WSL. One of these improvements is the Light-weight utility VM.</a:t>
            </a:r>
          </a:p>
          <a:p>
            <a:endParaRPr lang="en-US"/>
          </a:p>
          <a:p>
            <a:r>
              <a:rPr lang="en-US"/>
              <a:t>Virtualization stack has LOTS of great new functionality, and the lightweight utility VM, which was originally designed for real-time container spin-up on servers, is perfect for what we’re doing on Windows. It has </a:t>
            </a:r>
            <a:r>
              <a:rPr lang="en-US" err="1"/>
              <a:t>geate</a:t>
            </a:r>
            <a:r>
              <a:rPr lang="en-US"/>
              <a:t> isolation, super fast boot time, and very low overhead.</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42</a:t>
            </a:fld>
            <a:endParaRPr lang="en-US"/>
          </a:p>
        </p:txBody>
      </p:sp>
    </p:spTree>
    <p:extLst>
      <p:ext uri="{BB962C8B-B14F-4D97-AF65-F5344CB8AC3E}">
        <p14:creationId xmlns:p14="http://schemas.microsoft.com/office/powerpoint/2010/main" val="190203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a:t>
            </a:r>
          </a:p>
          <a:p>
            <a:r>
              <a:rPr lang="en-US"/>
              <a:t>Console has been around longer than many of the developers </a:t>
            </a:r>
            <a:r>
              <a:rPr lang="en-US">
                <a:sym typeface="Wingdings" panose="05000000000000000000" pitchFamily="2" charset="2"/>
              </a:rPr>
              <a:t></a:t>
            </a:r>
          </a:p>
          <a:p>
            <a:endParaRPr lang="en-U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Used by cmd.exe, PowerShell, WSL, etc.</a:t>
            </a:r>
          </a:p>
          <a:p>
            <a:endParaRPr lang="en-US">
              <a:sym typeface="Wingdings" panose="05000000000000000000" pitchFamily="2" charset="2"/>
            </a:endParaRPr>
          </a:p>
          <a:p>
            <a:r>
              <a:rPr lang="en-US">
                <a:sym typeface="Wingdings" panose="05000000000000000000" pitchFamily="2" charset="2"/>
              </a:rPr>
              <a:t>Click</a:t>
            </a:r>
          </a:p>
          <a:p>
            <a:r>
              <a:rPr lang="en-US"/>
              <a:t>Although the changes aren’t always obvious, we’ve done a lot of work on the console over the years. </a:t>
            </a:r>
          </a:p>
          <a:p>
            <a:endParaRPr lang="en-US"/>
          </a:p>
          <a:p>
            <a:r>
              <a:rPr lang="en-US"/>
              <a:t>For example, supporting 24 bit color, and VT escape sequences, line-selection copy/paste. Of course, we also added transparency as well.</a:t>
            </a:r>
          </a:p>
          <a:p>
            <a:endParaRPr lang="en-US"/>
          </a:p>
          <a:p>
            <a:r>
              <a:rPr lang="en-US"/>
              <a:t>Click</a:t>
            </a:r>
          </a:p>
          <a:p>
            <a:r>
              <a:rPr lang="en-US"/>
              <a:t>Internally, we’ve done a lot of refactoring. You can imagine that’s pretty necessary with a 30 year old code-base. We’ve upgraded thousands of lines of code with modern C++, and safe, efficient patterns and libraries.</a:t>
            </a:r>
          </a:p>
          <a:p>
            <a:endParaRPr lang="en-US"/>
          </a:p>
          <a:p>
            <a:endParaRPr lang="en-US"/>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095624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rather than Linux </a:t>
            </a:r>
            <a:r>
              <a:rPr lang="en-US" err="1"/>
              <a:t>Usermode</a:t>
            </a:r>
            <a:r>
              <a:rPr lang="en-US"/>
              <a:t> talking to WSL and then to the Kernel, we manage everything in a very standard way, through the hypervisor. The end result is increased performance and compatibility with Linux on Windows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Light"/>
                <a:cs typeface="Segoe UI Light"/>
              </a:rPr>
              <a:t>All this leads to better compatibility. That means we can now support things like running Docker containers in WSL.</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43</a:t>
            </a:fld>
            <a:endParaRPr lang="en-US"/>
          </a:p>
        </p:txBody>
      </p:sp>
    </p:spTree>
    <p:extLst>
      <p:ext uri="{BB962C8B-B14F-4D97-AF65-F5344CB8AC3E}">
        <p14:creationId xmlns:p14="http://schemas.microsoft.com/office/powerpoint/2010/main" val="389919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latin typeface="Segoe UI Light"/>
                <a:cs typeface="Segoe UI Light"/>
              </a:rPr>
              <a:t>You saw this in the keynote. Because WSL</a:t>
            </a:r>
            <a:r>
              <a:rPr lang="en-US" sz="1200" b="0" i="0" kern="1200">
                <a:effectLst/>
                <a:latin typeface="Segoe UI Light"/>
                <a:cs typeface="Segoe UI Light"/>
              </a:rPr>
              <a:t> 2 has better sys call compatibility, we can support more applications, like docker!</a:t>
            </a:r>
            <a:endParaRPr lang="en-US" sz="1200" b="0" i="0" kern="1200">
              <a:latin typeface="Segoe UI Light"/>
              <a:cs typeface="Segoe UI Light"/>
            </a:endParaRPr>
          </a:p>
          <a:p>
            <a:pPr>
              <a:defRPr/>
            </a:pPr>
            <a:endParaRPr lang="en-US" sz="1200" b="0" i="0" kern="1200">
              <a:effectLst/>
              <a:latin typeface="Segoe UI Light"/>
              <a:cs typeface="Segoe UI Light"/>
            </a:endParaRPr>
          </a:p>
          <a:p>
            <a:pPr>
              <a:defRPr/>
            </a:pPr>
            <a:r>
              <a:rPr lang="en-US" sz="1200" b="0" i="0" kern="1200">
                <a:effectLst/>
                <a:latin typeface="Segoe UI Light"/>
                <a:cs typeface="Segoe UI Light"/>
              </a:rPr>
              <a:t>We've pulled down a node container, and we're just running some simple commands inside of </a:t>
            </a:r>
            <a:r>
              <a:rPr lang="en-US" sz="1200">
                <a:latin typeface="Segoe UI Light"/>
                <a:cs typeface="Segoe UI Light"/>
              </a:rPr>
              <a:t>it</a:t>
            </a:r>
          </a:p>
          <a:p>
            <a:pPr>
              <a:defRPr/>
            </a:pPr>
            <a:endParaRPr lang="en-US" sz="1200">
              <a:latin typeface="Segoe UI Light"/>
              <a:cs typeface="Segoe UI Light"/>
            </a:endParaRPr>
          </a:p>
          <a:p>
            <a:pPr>
              <a:defRPr/>
            </a:pPr>
            <a:r>
              <a:rPr lang="en-US" sz="1200">
                <a:latin typeface="Segoe UI Light"/>
                <a:cs typeface="Segoe UI Light"/>
              </a:rPr>
              <a:t>This</a:t>
            </a:r>
            <a:r>
              <a:rPr lang="en-US" sz="1200" b="0" i="0" kern="1200">
                <a:effectLst/>
                <a:latin typeface="Segoe UI Light"/>
                <a:cs typeface="Segoe UI Light"/>
              </a:rPr>
              <a:t> is all being supported by the </a:t>
            </a:r>
            <a:r>
              <a:rPr lang="en-US" sz="1200" b="1" i="0" kern="1200">
                <a:effectLst/>
                <a:latin typeface="Segoe UI Light"/>
                <a:cs typeface="Segoe UI Light"/>
              </a:rPr>
              <a:t>Linux version of docker</a:t>
            </a:r>
            <a:r>
              <a:rPr lang="en-US" sz="1200" b="0" i="0" kern="1200">
                <a:effectLst/>
                <a:latin typeface="Segoe UI Light"/>
                <a:cs typeface="Segoe UI Light"/>
              </a:rPr>
              <a:t>, and is running </a:t>
            </a:r>
            <a:r>
              <a:rPr lang="en-US" sz="1200" b="1" i="0" kern="1200">
                <a:effectLst/>
                <a:latin typeface="Segoe UI Light"/>
                <a:cs typeface="Segoe UI Light"/>
              </a:rPr>
              <a:t>entirely in WSL</a:t>
            </a:r>
            <a:r>
              <a:rPr lang="en-US" sz="1200" b="1">
                <a:latin typeface="Segoe UI Light"/>
                <a:cs typeface="Segoe UI Light"/>
              </a:rPr>
              <a:t> 2</a:t>
            </a:r>
            <a:r>
              <a:rPr lang="en-US" sz="1200" b="1" i="0" kern="1200">
                <a:effectLst/>
                <a:latin typeface="Segoe UI Light"/>
                <a:cs typeface="Segoe UI Light"/>
              </a:rPr>
              <a:t>.</a:t>
            </a:r>
            <a:endParaRPr lang="en-US" b="1"/>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45</a:t>
            </a:fld>
            <a:endParaRPr lang="en-US"/>
          </a:p>
        </p:txBody>
      </p:sp>
    </p:spTree>
    <p:extLst>
      <p:ext uri="{BB962C8B-B14F-4D97-AF65-F5344CB8AC3E}">
        <p14:creationId xmlns:p14="http://schemas.microsoft.com/office/powerpoint/2010/main" val="2585668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WSL 1 is awesome and available today</a:t>
            </a:r>
          </a:p>
          <a:p>
            <a:endParaRPr lang="en-US"/>
          </a:p>
          <a:p>
            <a:r>
              <a:rPr lang="en-US"/>
              <a:t>WSL 2 has greatly improved performance.</a:t>
            </a:r>
          </a:p>
          <a:p>
            <a:endParaRPr lang="en-US"/>
          </a:p>
          <a:p>
            <a:r>
              <a:rPr lang="en-US"/>
              <a:t>It has improved compatibility so your Linux applications will just work.</a:t>
            </a:r>
          </a:p>
          <a:p>
            <a:endParaRPr lang="en-US"/>
          </a:p>
          <a:p>
            <a:r>
              <a:rPr lang="en-US"/>
              <a:t>Look for it in the Windows 10 Insider builds this summer</a:t>
            </a:r>
          </a:p>
        </p:txBody>
      </p:sp>
      <p:sp>
        <p:nvSpPr>
          <p:cNvPr id="4" name="Slide Number Placeholder 3"/>
          <p:cNvSpPr>
            <a:spLocks noGrp="1"/>
          </p:cNvSpPr>
          <p:nvPr>
            <p:ph type="sldNum" sz="quarter" idx="5"/>
          </p:nvPr>
        </p:nvSpPr>
        <p:spPr/>
        <p:txBody>
          <a:bodyPr/>
          <a:lstStyle/>
          <a:p>
            <a:fld id="{6EEB8F9C-470E-4439-A620-ED6893BACFC3}" type="slidenum">
              <a:rPr lang="en-US" smtClean="0"/>
              <a:t>46</a:t>
            </a:fld>
            <a:endParaRPr lang="en-US"/>
          </a:p>
        </p:txBody>
      </p:sp>
    </p:spTree>
    <p:extLst>
      <p:ext uri="{BB962C8B-B14F-4D97-AF65-F5344CB8AC3E}">
        <p14:creationId xmlns:p14="http://schemas.microsoft.com/office/powerpoint/2010/main" val="1507011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we’re focused on making WSL 2 as feature rich and capable as WSL 1, while continuing to ensure performance is better, and we have everything developers on Windows need.</a:t>
            </a:r>
          </a:p>
          <a:p>
            <a:endParaRPr lang="en-US"/>
          </a:p>
          <a:p>
            <a:r>
              <a:rPr lang="en-US"/>
              <a:t>When you get the Insider Build (you’re all Windows Insiders, right?!) We’d love for you to try it out and send us your feedback. </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47</a:t>
            </a:fld>
            <a:endParaRPr lang="en-US"/>
          </a:p>
        </p:txBody>
      </p:sp>
    </p:spTree>
    <p:extLst>
      <p:ext uri="{BB962C8B-B14F-4D97-AF65-F5344CB8AC3E}">
        <p14:creationId xmlns:p14="http://schemas.microsoft.com/office/powerpoint/2010/main" val="360898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Between WSL and the new Windows Terminal, we want to help developers and IT pros be as productive as possible, and enjoy what they do. </a:t>
            </a:r>
          </a:p>
          <a:p>
            <a:endParaRPr lang="en-US"/>
          </a:p>
          <a:p>
            <a:r>
              <a:rPr lang="en-US"/>
              <a:t>We hope you try out Terminal and WSL today!</a:t>
            </a:r>
          </a:p>
        </p:txBody>
      </p:sp>
      <p:sp>
        <p:nvSpPr>
          <p:cNvPr id="4" name="Slide Number Placeholder 3"/>
          <p:cNvSpPr>
            <a:spLocks noGrp="1"/>
          </p:cNvSpPr>
          <p:nvPr>
            <p:ph type="sldNum" sz="quarter" idx="5"/>
          </p:nvPr>
        </p:nvSpPr>
        <p:spPr/>
        <p:txBody>
          <a:bodyPr/>
          <a:lstStyle/>
          <a:p>
            <a:fld id="{6EEB8F9C-470E-4439-A620-ED6893BACFC3}" type="slidenum">
              <a:rPr lang="en-US" smtClean="0"/>
              <a:t>48</a:t>
            </a:fld>
            <a:endParaRPr lang="en-US"/>
          </a:p>
        </p:txBody>
      </p:sp>
    </p:spTree>
    <p:extLst>
      <p:ext uri="{BB962C8B-B14F-4D97-AF65-F5344CB8AC3E}">
        <p14:creationId xmlns:p14="http://schemas.microsoft.com/office/powerpoint/2010/main" val="287356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 doesn’t have a specific lab, but we have lots of other labs that you should check out on Dev Collective, many of which include command-line and WSL components.”</a:t>
            </a:r>
          </a:p>
          <a:p>
            <a:endParaRPr lang="en-US"/>
          </a:p>
          <a:p>
            <a:r>
              <a:rPr lang="en-US"/>
              <a:t>Thanks!</a:t>
            </a:r>
          </a:p>
        </p:txBody>
      </p:sp>
      <p:sp>
        <p:nvSpPr>
          <p:cNvPr id="4" name="Slide Number Placeholder 3"/>
          <p:cNvSpPr>
            <a:spLocks noGrp="1"/>
          </p:cNvSpPr>
          <p:nvPr>
            <p:ph type="sldNum" sz="quarter" idx="5"/>
          </p:nvPr>
        </p:nvSpPr>
        <p:spPr/>
        <p:txBody>
          <a:bodyPr/>
          <a:lstStyle/>
          <a:p>
            <a:fld id="{6EEB8F9C-470E-4439-A620-ED6893BACFC3}" type="slidenum">
              <a:rPr lang="en-US" smtClean="0"/>
              <a:t>49</a:t>
            </a:fld>
            <a:endParaRPr lang="en-US"/>
          </a:p>
        </p:txBody>
      </p:sp>
    </p:spTree>
    <p:extLst>
      <p:ext uri="{BB962C8B-B14F-4D97-AF65-F5344CB8AC3E}">
        <p14:creationId xmlns:p14="http://schemas.microsoft.com/office/powerpoint/2010/main" val="369225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a:t>
            </a:r>
          </a:p>
          <a:p>
            <a:r>
              <a:rPr lang="en-US"/>
              <a:t>&lt;click&gt;</a:t>
            </a:r>
          </a:p>
          <a:p>
            <a:r>
              <a:rPr lang="en-US"/>
              <a:t>we know it was time for some big updates.  You all wanted more!</a:t>
            </a:r>
          </a:p>
          <a:p>
            <a:r>
              <a:rPr lang="en-US"/>
              <a:t>You want tabs, emojis, transparency, better encoding support, configurability, themes/styling and more</a:t>
            </a:r>
          </a:p>
          <a:p>
            <a:r>
              <a:rPr lang="en-US"/>
              <a:t>&lt;click&gt;</a:t>
            </a:r>
          </a:p>
          <a:p>
            <a:r>
              <a:rPr lang="en-US"/>
              <a:t>So do we!</a:t>
            </a:r>
          </a:p>
          <a:p>
            <a:r>
              <a:rPr lang="en-US"/>
              <a:t>&lt;click&gt;</a:t>
            </a:r>
          </a:p>
          <a:p>
            <a:endParaRPr lang="en-US"/>
          </a:p>
          <a:p>
            <a:r>
              <a:rPr lang="en-US"/>
              <a:t>We can’t do that with the existing console app ,though, as even tiny changes can break real-world apps, including entire production lines where automated testing systems are screen-scraping console screens and a small change can bring production to a halt.</a:t>
            </a:r>
          </a:p>
          <a:p>
            <a:endParaRPr lang="en-US"/>
          </a:p>
          <a:p>
            <a:r>
              <a:rPr lang="en-US"/>
              <a:t>&lt;click&gt;</a:t>
            </a:r>
          </a:p>
          <a:p>
            <a:r>
              <a:rPr lang="en-US"/>
              <a:t>So it’s time to start fresh.</a:t>
            </a:r>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49665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Introducing Windows Terminal!</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Windows Terminal is a new, modern, feature-rich, productive terminal application for command-line users. It includes many of the features most frequently requested by the Windows command-line community including support for tabs, rich text, globalization, configurability, theming &amp; styling, and more.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Terminal will also need to meet our goals and measures to ensure it remains fast, and efficient, and doesn't consume vast amounts of memory or power.</a:t>
            </a: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243440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We’re still actively developing this, but let’s show our progress to date.</a:t>
            </a: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2688183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of this demo is to introduce Terminal</a:t>
            </a: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192850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of this demo is to show it all works</a:t>
            </a:r>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409106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our goals for 1.0?</a:t>
            </a:r>
          </a:p>
          <a:p>
            <a:r>
              <a:rPr lang="en-US"/>
              <a:t>&lt;click&gt;</a:t>
            </a:r>
          </a:p>
          <a:p>
            <a:r>
              <a:rPr lang="en-US"/>
              <a:t>We have many planned features, including tabs, </a:t>
            </a:r>
            <a:r>
              <a:rPr lang="en-US" err="1"/>
              <a:t>customizationa</a:t>
            </a:r>
            <a:r>
              <a:rPr lang="en-US"/>
              <a:t>, </a:t>
            </a:r>
            <a:r>
              <a:rPr lang="en-US" err="1"/>
              <a:t>dn</a:t>
            </a:r>
            <a:r>
              <a:rPr lang="en-US"/>
              <a:t> more</a:t>
            </a:r>
          </a:p>
          <a:p>
            <a:r>
              <a:rPr lang="en-US"/>
              <a:t>&lt;click&gt;</a:t>
            </a:r>
          </a:p>
          <a:p>
            <a:r>
              <a:rPr lang="en-US"/>
              <a:t>We want beautiful GPU-accelerated text</a:t>
            </a:r>
          </a:p>
          <a:p>
            <a:r>
              <a:rPr lang="en-US"/>
              <a:t>&lt;click&gt;</a:t>
            </a:r>
          </a:p>
          <a:p>
            <a:r>
              <a:rPr lang="en-US"/>
              <a:t>And we want to deliver regularly from the Microsoft Store</a:t>
            </a:r>
          </a:p>
          <a:p>
            <a:endParaRPr lang="en-US"/>
          </a:p>
          <a:p>
            <a:r>
              <a:rPr lang="en-US"/>
              <a:t>Windows 10 May 2019 Update is the baseline version for support of the new Terminal. From then on, you’ll be able to get new versions via the Store, or of course, build it yourself from our </a:t>
            </a:r>
            <a:r>
              <a:rPr lang="en-US" err="1"/>
              <a:t>Github</a:t>
            </a:r>
            <a:r>
              <a:rPr lang="en-US"/>
              <a:t> Repo.</a:t>
            </a:r>
          </a:p>
          <a:p>
            <a:endParaRPr lang="en-US"/>
          </a:p>
          <a:p>
            <a:endParaRPr lang="en-US"/>
          </a:p>
          <a:p>
            <a:r>
              <a:rPr lang="en-US"/>
              <a:t>(Screen shot is WSL/Linux instance running in this tab using </a:t>
            </a:r>
            <a:r>
              <a:rPr lang="en-US" err="1"/>
              <a:t>tmux</a:t>
            </a:r>
            <a:r>
              <a:rPr lang="en-US"/>
              <a:t> to split the console into different windows. </a:t>
            </a:r>
          </a:p>
        </p:txBody>
      </p:sp>
      <p:sp>
        <p:nvSpPr>
          <p:cNvPr id="4" name="Slide Number Placeholder 3"/>
          <p:cNvSpPr>
            <a:spLocks noGrp="1"/>
          </p:cNvSpPr>
          <p:nvPr>
            <p:ph type="sldNum" sz="quarter" idx="5"/>
          </p:nvPr>
        </p:nvSpPr>
        <p:spPr/>
        <p:txBody>
          <a:bodyPr/>
          <a:lstStyle/>
          <a:p>
            <a:fld id="{6EEB8F9C-470E-4439-A620-ED6893BACFC3}" type="slidenum">
              <a:rPr lang="en-US" smtClean="0"/>
              <a:t>20</a:t>
            </a:fld>
            <a:endParaRPr lang="en-US"/>
          </a:p>
        </p:txBody>
      </p:sp>
    </p:spTree>
    <p:extLst>
      <p:ext uri="{BB962C8B-B14F-4D97-AF65-F5344CB8AC3E}">
        <p14:creationId xmlns:p14="http://schemas.microsoft.com/office/powerpoint/2010/main" val="3836119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81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80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62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580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9196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88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90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023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TA - no lab for this session">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5999" y="549000"/>
            <a:ext cx="11645329"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dirty="0"/>
              <a:t>Learn more!</a:t>
            </a:r>
          </a:p>
          <a:p>
            <a:pPr lvl="0">
              <a:lnSpc>
                <a:spcPct val="114000"/>
              </a:lnSpc>
            </a:pPr>
            <a:r>
              <a:rPr lang="en-US" dirty="0"/>
              <a:t>Check out the labs</a:t>
            </a:r>
            <a:r>
              <a:rPr lang="en-US" baseline="0" dirty="0"/>
              <a:t> and resources!</a:t>
            </a:r>
            <a:endParaRPr lang="en-US" dirty="0"/>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061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438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521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3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369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919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346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659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253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 Id="rId30" Type="http://schemas.openxmlformats.org/officeDocument/2006/relationships/image" Target="../media/image6.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6.sv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image" Target="../media/image2.sv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image" Target="../media/image5.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image" Target="../media/image4.sv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2.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D10F3F-BB74-4B3E-9C05-B4ED09D03BDC}"/>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729" r:id="rId16"/>
    <p:sldLayoutId id="2147483730" r:id="rId17"/>
    <p:sldLayoutId id="2147483731" r:id="rId18"/>
    <p:sldLayoutId id="2147483733" r:id="rId19"/>
    <p:sldLayoutId id="2147483734" r:id="rId20"/>
    <p:sldLayoutId id="2147483743" r:id="rId21"/>
    <p:sldLayoutId id="2147483744" r:id="rId22"/>
    <p:sldLayoutId id="214748374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BE9C125-FE60-4320-89C2-2EE34F9D34C9}"/>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48" r:id="rId16"/>
    <p:sldLayoutId id="2147483725" r:id="rId17"/>
    <p:sldLayoutId id="2147483726" r:id="rId18"/>
    <p:sldLayoutId id="2147483735" r:id="rId19"/>
    <p:sldLayoutId id="2147483736" r:id="rId20"/>
    <p:sldLayoutId id="2147483737" r:id="rId21"/>
    <p:sldLayoutId id="2147483738" r:id="rId22"/>
    <p:sldLayoutId id="2147483739" r:id="rId23"/>
    <p:sldLayoutId id="2147483740" r:id="rId24"/>
    <p:sldLayoutId id="2147483746" r:id="rId25"/>
    <p:sldLayoutId id="214748374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42.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5.xml"/><Relationship Id="rId6" Type="http://schemas.openxmlformats.org/officeDocument/2006/relationships/image" Target="../media/image35.png"/><Relationship Id="rId5" Type="http://schemas.microsoft.com/office/2007/relationships/hdphoto" Target="../media/hdphoto6.wdp"/><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7.xml"/><Relationship Id="rId5" Type="http://schemas.openxmlformats.org/officeDocument/2006/relationships/image" Target="../media/image35.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Current State: FINAL</a:t>
            </a:r>
          </a:p>
        </p:txBody>
      </p:sp>
      <p:sp>
        <p:nvSpPr>
          <p:cNvPr id="34" name="Content Placeholder 33">
            <a:extLst>
              <a:ext uri="{FF2B5EF4-FFF2-40B4-BE49-F238E27FC236}">
                <a16:creationId xmlns:a16="http://schemas.microsoft.com/office/drawing/2014/main" id="{7F3CAB47-D156-4ABE-B98B-2C470C473B38}"/>
              </a:ext>
            </a:extLst>
          </p:cNvPr>
          <p:cNvSpPr>
            <a:spLocks noGrp="1"/>
          </p:cNvSpPr>
          <p:nvPr>
            <p:ph idx="1"/>
          </p:nvPr>
        </p:nvSpPr>
        <p:spPr>
          <a:xfrm>
            <a:off x="336000" y="1584001"/>
            <a:ext cx="11520000" cy="2151754"/>
          </a:xfrm>
        </p:spPr>
        <p:txBody>
          <a:bodyPr/>
          <a:lstStyle/>
          <a:p>
            <a:r>
              <a:rPr lang="en-US"/>
              <a:t>This deck is complete and has been reviewed. Note that sessions do sometimes get minor updates after the first event they are presented in. </a:t>
            </a:r>
          </a:p>
          <a:p>
            <a:endParaRPr lang="en-US"/>
          </a:p>
          <a:p>
            <a:endParaRPr lang="en-US"/>
          </a:p>
          <a:p>
            <a:endParaRPr lang="en-US"/>
          </a:p>
          <a:p>
            <a:endParaRPr lang="en-US"/>
          </a:p>
        </p:txBody>
      </p:sp>
      <p:graphicFrame>
        <p:nvGraphicFramePr>
          <p:cNvPr id="2" name="Table 1">
            <a:extLst>
              <a:ext uri="{FF2B5EF4-FFF2-40B4-BE49-F238E27FC236}">
                <a16:creationId xmlns:a16="http://schemas.microsoft.com/office/drawing/2014/main" id="{3BEA1BFC-DC52-4EBA-80A8-09C0625DE0FB}"/>
              </a:ext>
            </a:extLst>
          </p:cNvPr>
          <p:cNvGraphicFramePr>
            <a:graphicFrameLocks noGrp="1"/>
          </p:cNvGraphicFramePr>
          <p:nvPr>
            <p:extLst>
              <p:ext uri="{D42A27DB-BD31-4B8C-83A1-F6EECF244321}">
                <p14:modId xmlns:p14="http://schemas.microsoft.com/office/powerpoint/2010/main" val="1783191702"/>
              </p:ext>
            </p:extLst>
          </p:nvPr>
        </p:nvGraphicFramePr>
        <p:xfrm>
          <a:off x="281292" y="3633320"/>
          <a:ext cx="9480123" cy="2595880"/>
        </p:xfrm>
        <a:graphic>
          <a:graphicData uri="http://schemas.openxmlformats.org/drawingml/2006/table">
            <a:tbl>
              <a:tblPr firstRow="1" bandRow="1">
                <a:tableStyleId>{073A0DAA-6AF3-43AB-8588-CEC1D06C72B9}</a:tableStyleId>
              </a:tblPr>
              <a:tblGrid>
                <a:gridCol w="3160041">
                  <a:extLst>
                    <a:ext uri="{9D8B030D-6E8A-4147-A177-3AD203B41FA5}">
                      <a16:colId xmlns:a16="http://schemas.microsoft.com/office/drawing/2014/main" val="3437403435"/>
                    </a:ext>
                  </a:extLst>
                </a:gridCol>
                <a:gridCol w="2459282">
                  <a:extLst>
                    <a:ext uri="{9D8B030D-6E8A-4147-A177-3AD203B41FA5}">
                      <a16:colId xmlns:a16="http://schemas.microsoft.com/office/drawing/2014/main" val="1766370051"/>
                    </a:ext>
                  </a:extLst>
                </a:gridCol>
                <a:gridCol w="3860800">
                  <a:extLst>
                    <a:ext uri="{9D8B030D-6E8A-4147-A177-3AD203B41FA5}">
                      <a16:colId xmlns:a16="http://schemas.microsoft.com/office/drawing/2014/main" val="1244457157"/>
                    </a:ext>
                  </a:extLst>
                </a:gridCol>
              </a:tblGrid>
              <a:tr h="370840">
                <a:tc>
                  <a:txBody>
                    <a:bodyPr/>
                    <a:lstStyle/>
                    <a:p>
                      <a:r>
                        <a:rPr lang="en-US"/>
                        <a:t>Role</a:t>
                      </a:r>
                    </a:p>
                  </a:txBody>
                  <a:tcPr/>
                </a:tc>
                <a:tc>
                  <a:txBody>
                    <a:bodyPr/>
                    <a:lstStyle/>
                    <a:p>
                      <a:r>
                        <a:rPr lang="en-US"/>
                        <a:t>Name</a:t>
                      </a:r>
                    </a:p>
                  </a:txBody>
                  <a:tcPr/>
                </a:tc>
                <a:tc>
                  <a:txBody>
                    <a:bodyPr/>
                    <a:lstStyle/>
                    <a:p>
                      <a:r>
                        <a:rPr lang="en-US"/>
                        <a:t>Reviewed / Approved</a:t>
                      </a:r>
                    </a:p>
                  </a:txBody>
                  <a:tcPr/>
                </a:tc>
                <a:extLst>
                  <a:ext uri="{0D108BD9-81ED-4DB2-BD59-A6C34878D82A}">
                    <a16:rowId xmlns:a16="http://schemas.microsoft.com/office/drawing/2014/main" val="2504616098"/>
                  </a:ext>
                </a:extLst>
              </a:tr>
              <a:tr h="370840">
                <a:tc>
                  <a:txBody>
                    <a:bodyPr/>
                    <a:lstStyle/>
                    <a:p>
                      <a:r>
                        <a:rPr lang="en-US"/>
                        <a:t>Deck Owner</a:t>
                      </a:r>
                    </a:p>
                  </a:txBody>
                  <a:tcPr/>
                </a:tc>
                <a:tc>
                  <a:txBody>
                    <a:bodyPr/>
                    <a:lstStyle/>
                    <a:p>
                      <a:r>
                        <a:rPr lang="en-US"/>
                        <a:t>Pete Brown</a:t>
                      </a:r>
                    </a:p>
                  </a:txBody>
                  <a:tcPr/>
                </a:tc>
                <a:tc>
                  <a:txBody>
                    <a:bodyPr/>
                    <a:lstStyle/>
                    <a:p>
                      <a:endParaRPr lang="en-US"/>
                    </a:p>
                  </a:txBody>
                  <a:tcPr/>
                </a:tc>
                <a:extLst>
                  <a:ext uri="{0D108BD9-81ED-4DB2-BD59-A6C34878D82A}">
                    <a16:rowId xmlns:a16="http://schemas.microsoft.com/office/drawing/2014/main" val="3514010055"/>
                  </a:ext>
                </a:extLst>
              </a:tr>
              <a:tr h="370840">
                <a:tc>
                  <a:txBody>
                    <a:bodyPr/>
                    <a:lstStyle/>
                    <a:p>
                      <a:r>
                        <a:rPr lang="en-US"/>
                        <a:t>Tech/Msg Review/</a:t>
                      </a:r>
                      <a:r>
                        <a:rPr lang="en-US" err="1"/>
                        <a:t>Contrib</a:t>
                      </a:r>
                      <a:endParaRPr lang="en-US"/>
                    </a:p>
                  </a:txBody>
                  <a:tcPr/>
                </a:tc>
                <a:tc>
                  <a:txBody>
                    <a:bodyPr/>
                    <a:lstStyle/>
                    <a:p>
                      <a:r>
                        <a:rPr lang="en-US"/>
                        <a:t>Rich Turner</a:t>
                      </a:r>
                    </a:p>
                  </a:txBody>
                  <a:tcPr/>
                </a:tc>
                <a:tc>
                  <a:txBody>
                    <a:bodyPr/>
                    <a:lstStyle/>
                    <a:p>
                      <a:r>
                        <a:rPr lang="en-US"/>
                        <a:t>Done</a:t>
                      </a:r>
                    </a:p>
                  </a:txBody>
                  <a:tcPr/>
                </a:tc>
                <a:extLst>
                  <a:ext uri="{0D108BD9-81ED-4DB2-BD59-A6C34878D82A}">
                    <a16:rowId xmlns:a16="http://schemas.microsoft.com/office/drawing/2014/main" val="141186987"/>
                  </a:ext>
                </a:extLst>
              </a:tr>
              <a:tr h="370840">
                <a:tc>
                  <a:txBody>
                    <a:bodyPr/>
                    <a:lstStyle/>
                    <a:p>
                      <a:r>
                        <a:rPr lang="en-US"/>
                        <a:t>Tech/Msg Review/</a:t>
                      </a:r>
                      <a:r>
                        <a:rPr lang="en-US" err="1"/>
                        <a:t>Contrib</a:t>
                      </a:r>
                      <a:endParaRPr lang="en-US"/>
                    </a:p>
                  </a:txBody>
                  <a:tcPr/>
                </a:tc>
                <a:tc>
                  <a:txBody>
                    <a:bodyPr/>
                    <a:lstStyle/>
                    <a:p>
                      <a:r>
                        <a:rPr lang="en-US"/>
                        <a:t>Dustin Howett</a:t>
                      </a:r>
                    </a:p>
                  </a:txBody>
                  <a:tcPr/>
                </a:tc>
                <a:tc>
                  <a:txBody>
                    <a:bodyPr/>
                    <a:lstStyle/>
                    <a:p>
                      <a:endParaRPr lang="en-US"/>
                    </a:p>
                  </a:txBody>
                  <a:tcPr/>
                </a:tc>
                <a:extLst>
                  <a:ext uri="{0D108BD9-81ED-4DB2-BD59-A6C34878D82A}">
                    <a16:rowId xmlns:a16="http://schemas.microsoft.com/office/drawing/2014/main" val="1017396086"/>
                  </a:ext>
                </a:extLst>
              </a:tr>
              <a:tr h="370840">
                <a:tc>
                  <a:txBody>
                    <a:bodyPr/>
                    <a:lstStyle/>
                    <a:p>
                      <a:r>
                        <a:rPr lang="en-US"/>
                        <a:t>Tech/Msg Review/</a:t>
                      </a:r>
                      <a:r>
                        <a:rPr lang="en-US" err="1"/>
                        <a:t>Contrib</a:t>
                      </a:r>
                      <a:endParaRPr lang="en-US"/>
                    </a:p>
                  </a:txBody>
                  <a:tcPr/>
                </a:tc>
                <a:tc>
                  <a:txBody>
                    <a:bodyPr/>
                    <a:lstStyle/>
                    <a:p>
                      <a:r>
                        <a:rPr lang="en-US"/>
                        <a:t>Yosef Durr</a:t>
                      </a:r>
                    </a:p>
                  </a:txBody>
                  <a:tcPr/>
                </a:tc>
                <a:tc>
                  <a:txBody>
                    <a:bodyPr/>
                    <a:lstStyle/>
                    <a:p>
                      <a:r>
                        <a:rPr lang="en-US"/>
                        <a:t>Done</a:t>
                      </a:r>
                    </a:p>
                  </a:txBody>
                  <a:tcPr/>
                </a:tc>
                <a:extLst>
                  <a:ext uri="{0D108BD9-81ED-4DB2-BD59-A6C34878D82A}">
                    <a16:rowId xmlns:a16="http://schemas.microsoft.com/office/drawing/2014/main" val="627708827"/>
                  </a:ext>
                </a:extLst>
              </a:tr>
              <a:tr h="370840">
                <a:tc>
                  <a:txBody>
                    <a:bodyPr/>
                    <a:lstStyle/>
                    <a:p>
                      <a:r>
                        <a:rPr lang="en-US"/>
                        <a:t>Tech/Msg Review/</a:t>
                      </a:r>
                      <a:r>
                        <a:rPr lang="en-US" err="1"/>
                        <a:t>Contrib</a:t>
                      </a:r>
                      <a:endParaRPr lang="en-US"/>
                    </a:p>
                  </a:txBody>
                  <a:tcPr/>
                </a:tc>
                <a:tc>
                  <a:txBody>
                    <a:bodyPr/>
                    <a:lstStyle/>
                    <a:p>
                      <a:r>
                        <a:rPr lang="en-US"/>
                        <a:t>Kayla Cinnamon</a:t>
                      </a:r>
                    </a:p>
                  </a:txBody>
                  <a:tcPr/>
                </a:tc>
                <a:tc>
                  <a:txBody>
                    <a:bodyPr/>
                    <a:lstStyle/>
                    <a:p>
                      <a:r>
                        <a:rPr lang="en-US"/>
                        <a:t>Done</a:t>
                      </a:r>
                    </a:p>
                  </a:txBody>
                  <a:tcPr/>
                </a:tc>
                <a:extLst>
                  <a:ext uri="{0D108BD9-81ED-4DB2-BD59-A6C34878D82A}">
                    <a16:rowId xmlns:a16="http://schemas.microsoft.com/office/drawing/2014/main" val="3907773554"/>
                  </a:ext>
                </a:extLst>
              </a:tr>
              <a:tr h="370840">
                <a:tc>
                  <a:txBody>
                    <a:bodyPr/>
                    <a:lstStyle/>
                    <a:p>
                      <a:r>
                        <a:rPr lang="en-US"/>
                        <a:t>Tech/Msg Review/</a:t>
                      </a:r>
                      <a:r>
                        <a:rPr lang="en-US" err="1"/>
                        <a:t>Contrib</a:t>
                      </a:r>
                      <a:endParaRPr lang="en-US"/>
                    </a:p>
                  </a:txBody>
                  <a:tcPr/>
                </a:tc>
                <a:tc>
                  <a:txBody>
                    <a:bodyPr/>
                    <a:lstStyle/>
                    <a:p>
                      <a:r>
                        <a:rPr lang="en-US"/>
                        <a:t>Craig Loewen</a:t>
                      </a:r>
                    </a:p>
                  </a:txBody>
                  <a:tcPr/>
                </a:tc>
                <a:tc>
                  <a:txBody>
                    <a:bodyPr/>
                    <a:lstStyle/>
                    <a:p>
                      <a:r>
                        <a:rPr lang="en-US"/>
                        <a:t>Done</a:t>
                      </a:r>
                    </a:p>
                  </a:txBody>
                  <a:tcPr/>
                </a:tc>
                <a:extLst>
                  <a:ext uri="{0D108BD9-81ED-4DB2-BD59-A6C34878D82A}">
                    <a16:rowId xmlns:a16="http://schemas.microsoft.com/office/drawing/2014/main" val="3167709172"/>
                  </a:ext>
                </a:extLst>
              </a:tr>
            </a:tbl>
          </a:graphicData>
        </a:graphic>
      </p:graphicFrame>
    </p:spTree>
    <p:extLst>
      <p:ext uri="{BB962C8B-B14F-4D97-AF65-F5344CB8AC3E}">
        <p14:creationId xmlns:p14="http://schemas.microsoft.com/office/powerpoint/2010/main" val="35838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General presentation notes</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lstStyle/>
          <a:p>
            <a:r>
              <a:rPr lang="en-US"/>
              <a:t>Spend the time in the demos, not the slides. Slides are there for context and basic info.</a:t>
            </a:r>
          </a:p>
          <a:p>
            <a:r>
              <a:rPr lang="en-US"/>
              <a:t>No need to go deep in the architecture diagrams. Use the talking points/scripts in the speaker notes</a:t>
            </a:r>
          </a:p>
          <a:p>
            <a:endParaRPr lang="en-US"/>
          </a:p>
          <a:p>
            <a:endParaRPr lang="en-US"/>
          </a:p>
        </p:txBody>
      </p:sp>
    </p:spTree>
    <p:extLst>
      <p:ext uri="{BB962C8B-B14F-4D97-AF65-F5344CB8AC3E}">
        <p14:creationId xmlns:p14="http://schemas.microsoft.com/office/powerpoint/2010/main" val="363130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normAutofit fontScale="90000"/>
          </a:bodyPr>
          <a:lstStyle/>
          <a:p>
            <a:r>
              <a:rPr lang="en-US"/>
              <a:t>What’s New for the Command line and Windows Subsystem for Linux</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p:txBody>
          <a:bodyPr/>
          <a:lstStyle/>
          <a:p>
            <a:r>
              <a:rPr lang="en-GB"/>
              <a:t>&lt;Speaker Name&gt;</a:t>
            </a:r>
          </a:p>
          <a:p>
            <a:r>
              <a:rPr lang="en-GB"/>
              <a:t>&lt;Title&gt;</a:t>
            </a:r>
            <a:endParaRPr lang="en-US"/>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5125758-58B1-48A9-B61C-1A0D595DCF20}"/>
              </a:ext>
            </a:extLst>
          </p:cNvPr>
          <p:cNvSpPr>
            <a:spLocks noGrp="1"/>
          </p:cNvSpPr>
          <p:nvPr>
            <p:ph type="body" sz="quarter" idx="35"/>
          </p:nvPr>
        </p:nvSpPr>
        <p:spPr>
          <a:xfrm>
            <a:off x="6745491" y="818510"/>
            <a:ext cx="4545000" cy="5221219"/>
          </a:xfrm>
        </p:spPr>
        <p:txBody>
          <a:bodyPr vert="horz" lIns="91440" tIns="45720" rIns="91440" bIns="45720" rtlCol="0" anchor="ctr">
            <a:noAutofit/>
          </a:bodyPr>
          <a:lstStyle/>
          <a:p>
            <a:pPr lvl="1">
              <a:lnSpc>
                <a:spcPct val="113999"/>
              </a:lnSpc>
            </a:pPr>
            <a:r>
              <a:rPr lang="en-US">
                <a:cs typeface="Segoe UI"/>
              </a:rPr>
              <a:t>The new Windows Terminal</a:t>
            </a:r>
          </a:p>
          <a:p>
            <a:pPr lvl="1">
              <a:lnSpc>
                <a:spcPct val="113999"/>
              </a:lnSpc>
            </a:pPr>
            <a:endParaRPr lang="en-US">
              <a:cs typeface="Segoe UI"/>
            </a:endParaRPr>
          </a:p>
          <a:p>
            <a:pPr lvl="1">
              <a:lnSpc>
                <a:spcPct val="113999"/>
              </a:lnSpc>
            </a:pPr>
            <a:r>
              <a:rPr lang="en-US">
                <a:cs typeface="Segoe UI"/>
              </a:rPr>
              <a:t>The Windows Subsystem for Linux Today (WSL 1)</a:t>
            </a:r>
          </a:p>
          <a:p>
            <a:pPr lvl="1">
              <a:lnSpc>
                <a:spcPct val="113999"/>
              </a:lnSpc>
            </a:pPr>
            <a:endParaRPr lang="en-US">
              <a:cs typeface="Segoe UI"/>
            </a:endParaRPr>
          </a:p>
          <a:p>
            <a:pPr lvl="1">
              <a:lnSpc>
                <a:spcPct val="113999"/>
              </a:lnSpc>
            </a:pPr>
            <a:r>
              <a:rPr lang="en-US">
                <a:cs typeface="Segoe UI"/>
              </a:rPr>
              <a:t>The Windows Subsystem for Linux 2 (WSL 2)</a:t>
            </a:r>
          </a:p>
        </p:txBody>
      </p:sp>
      <p:sp>
        <p:nvSpPr>
          <p:cNvPr id="26" name="Title 25">
            <a:extLst>
              <a:ext uri="{FF2B5EF4-FFF2-40B4-BE49-F238E27FC236}">
                <a16:creationId xmlns:a16="http://schemas.microsoft.com/office/drawing/2014/main" id="{C7FA4969-2F20-4AA0-8BE4-C228C5879E2D}"/>
              </a:ext>
            </a:extLst>
          </p:cNvPr>
          <p:cNvSpPr>
            <a:spLocks noGrp="1"/>
          </p:cNvSpPr>
          <p:nvPr>
            <p:ph type="title"/>
          </p:nvPr>
        </p:nvSpPr>
        <p:spPr>
          <a:xfrm>
            <a:off x="403094" y="2939623"/>
            <a:ext cx="5490000" cy="535531"/>
          </a:xfrm>
        </p:spPr>
        <p:txBody>
          <a:bodyPr/>
          <a:lstStyle/>
          <a:p>
            <a:r>
              <a:rPr lang="en-US">
                <a:cs typeface="Segoe UI"/>
              </a:rPr>
              <a:t>What we’ll cover today</a:t>
            </a:r>
            <a:endParaRPr lang="en-US"/>
          </a:p>
        </p:txBody>
      </p:sp>
    </p:spTree>
    <p:extLst>
      <p:ext uri="{BB962C8B-B14F-4D97-AF65-F5344CB8AC3E}">
        <p14:creationId xmlns:p14="http://schemas.microsoft.com/office/powerpoint/2010/main" val="18793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D4519-8DAF-4405-B06C-00A8732EA7A2}"/>
              </a:ext>
            </a:extLst>
          </p:cNvPr>
          <p:cNvSpPr>
            <a:spLocks noGrp="1"/>
          </p:cNvSpPr>
          <p:nvPr>
            <p:ph type="title"/>
          </p:nvPr>
        </p:nvSpPr>
        <p:spPr/>
        <p:txBody>
          <a:bodyPr/>
          <a:lstStyle/>
          <a:p>
            <a:r>
              <a:rPr lang="en-US"/>
              <a:t>Windows Console</a:t>
            </a:r>
          </a:p>
        </p:txBody>
      </p:sp>
      <p:sp>
        <p:nvSpPr>
          <p:cNvPr id="5" name="Content Placeholder 4">
            <a:extLst>
              <a:ext uri="{FF2B5EF4-FFF2-40B4-BE49-F238E27FC236}">
                <a16:creationId xmlns:a16="http://schemas.microsoft.com/office/drawing/2014/main" id="{84879EDA-5485-4704-931E-AD1403BA4331}"/>
              </a:ext>
            </a:extLst>
          </p:cNvPr>
          <p:cNvSpPr>
            <a:spLocks noGrp="1"/>
          </p:cNvSpPr>
          <p:nvPr>
            <p:ph sz="quarter" idx="12"/>
          </p:nvPr>
        </p:nvSpPr>
        <p:spPr/>
        <p:txBody>
          <a:bodyPr>
            <a:normAutofit/>
          </a:bodyPr>
          <a:lstStyle/>
          <a:p>
            <a:r>
              <a:rPr lang="en-US"/>
              <a:t>It’s come a </a:t>
            </a:r>
            <a:r>
              <a:rPr lang="en-US" err="1"/>
              <a:t>looooong</a:t>
            </a:r>
            <a:r>
              <a:rPr lang="en-US"/>
              <a:t> way!</a:t>
            </a:r>
          </a:p>
          <a:p>
            <a:pPr lvl="1"/>
            <a:r>
              <a:rPr lang="en-US"/>
              <a:t>Now ~30 years old!</a:t>
            </a:r>
          </a:p>
          <a:p>
            <a:pPr lvl="1"/>
            <a:r>
              <a:rPr lang="en-US"/>
              <a:t>Battle-tested</a:t>
            </a:r>
          </a:p>
          <a:p>
            <a:pPr lvl="1"/>
            <a:r>
              <a:rPr lang="en-US"/>
              <a:t>Fast, small, efficient</a:t>
            </a:r>
          </a:p>
          <a:p>
            <a:endParaRPr lang="en-US"/>
          </a:p>
          <a:p>
            <a:r>
              <a:rPr lang="en-US"/>
              <a:t>We’ve added many features</a:t>
            </a:r>
          </a:p>
          <a:p>
            <a:pPr lvl="1"/>
            <a:r>
              <a:rPr lang="en-US"/>
              <a:t>Transparency, VT, 24-bit color, </a:t>
            </a:r>
            <a:r>
              <a:rPr lang="en-US" err="1"/>
              <a:t>ConPty</a:t>
            </a:r>
            <a:endParaRPr lang="en-US"/>
          </a:p>
          <a:p>
            <a:pPr lvl="1"/>
            <a:endParaRPr lang="en-US"/>
          </a:p>
          <a:p>
            <a:r>
              <a:rPr lang="en-US"/>
              <a:t>Overhauled innards</a:t>
            </a:r>
          </a:p>
          <a:p>
            <a:pPr lvl="1"/>
            <a:r>
              <a:rPr lang="en-US"/>
              <a:t>Refactored &amp; Modularized</a:t>
            </a:r>
          </a:p>
          <a:p>
            <a:pPr lvl="1"/>
            <a:r>
              <a:rPr lang="en-US"/>
              <a:t>THOUSANDS of LoC replaced with modern C++ &amp; safe, efficient, STL + WIL </a:t>
            </a:r>
          </a:p>
        </p:txBody>
      </p:sp>
      <p:pic>
        <p:nvPicPr>
          <p:cNvPr id="6" name="Picture 5">
            <a:extLst>
              <a:ext uri="{FF2B5EF4-FFF2-40B4-BE49-F238E27FC236}">
                <a16:creationId xmlns:a16="http://schemas.microsoft.com/office/drawing/2014/main" id="{0024AA7A-FFA4-49FA-AE43-2A1CB6E678E5}"/>
              </a:ext>
            </a:extLst>
          </p:cNvPr>
          <p:cNvPicPr>
            <a:picLocks noChangeAspect="1"/>
          </p:cNvPicPr>
          <p:nvPr/>
        </p:nvPicPr>
        <p:blipFill>
          <a:blip r:embed="rId3"/>
          <a:stretch>
            <a:fillRect/>
          </a:stretch>
        </p:blipFill>
        <p:spPr>
          <a:xfrm>
            <a:off x="5775670" y="573592"/>
            <a:ext cx="5991980" cy="5494339"/>
          </a:xfrm>
          <a:prstGeom prst="rect">
            <a:avLst/>
          </a:prstGeom>
          <a:scene3d>
            <a:camera prst="perspectiveLeft" fov="5400000"/>
            <a:lightRig rig="threePt" dir="t"/>
          </a:scene3d>
        </p:spPr>
      </p:pic>
    </p:spTree>
    <p:extLst>
      <p:ext uri="{BB962C8B-B14F-4D97-AF65-F5344CB8AC3E}">
        <p14:creationId xmlns:p14="http://schemas.microsoft.com/office/powerpoint/2010/main" val="145030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81547-5F15-42DF-BB2E-C6623EF46460}"/>
              </a:ext>
            </a:extLst>
          </p:cNvPr>
          <p:cNvSpPr>
            <a:spLocks noGrp="1"/>
          </p:cNvSpPr>
          <p:nvPr>
            <p:ph type="title"/>
          </p:nvPr>
        </p:nvSpPr>
        <p:spPr/>
        <p:txBody>
          <a:bodyPr/>
          <a:lstStyle/>
          <a:p>
            <a:r>
              <a:rPr lang="en-US"/>
              <a:t>But … </a:t>
            </a:r>
          </a:p>
        </p:txBody>
      </p:sp>
      <p:sp>
        <p:nvSpPr>
          <p:cNvPr id="6" name="Content Placeholder 5">
            <a:extLst>
              <a:ext uri="{FF2B5EF4-FFF2-40B4-BE49-F238E27FC236}">
                <a16:creationId xmlns:a16="http://schemas.microsoft.com/office/drawing/2014/main" id="{1524545E-43E3-4E10-A26A-FC4A0C0B56B3}"/>
              </a:ext>
            </a:extLst>
          </p:cNvPr>
          <p:cNvSpPr>
            <a:spLocks noGrp="1"/>
          </p:cNvSpPr>
          <p:nvPr>
            <p:ph sz="quarter" idx="10"/>
          </p:nvPr>
        </p:nvSpPr>
        <p:spPr>
          <a:xfrm>
            <a:off x="584200" y="1435100"/>
            <a:ext cx="11018838" cy="5158335"/>
          </a:xfrm>
        </p:spPr>
        <p:txBody>
          <a:bodyPr vert="horz" lIns="91440" tIns="45720" rIns="91440" bIns="45720" rtlCol="0" anchor="t">
            <a:normAutofit/>
          </a:bodyPr>
          <a:lstStyle/>
          <a:p>
            <a:r>
              <a:rPr lang="en-US"/>
              <a:t>You all want more</a:t>
            </a:r>
          </a:p>
          <a:p>
            <a:pPr lvl="1"/>
            <a:r>
              <a:rPr lang="en-US"/>
              <a:t>You want tabs, emoji, Unicode / UTF-8, transparency, configurability, themes/styling</a:t>
            </a:r>
          </a:p>
          <a:p>
            <a:endParaRPr lang="en-US"/>
          </a:p>
          <a:p>
            <a:r>
              <a:rPr lang="en-US"/>
              <a:t>SO DO WE! </a:t>
            </a:r>
          </a:p>
          <a:p>
            <a:pPr lvl="1"/>
            <a:endParaRPr lang="en-US"/>
          </a:p>
          <a:p>
            <a:pPr>
              <a:lnSpc>
                <a:spcPct val="113999"/>
              </a:lnSpc>
            </a:pPr>
            <a:r>
              <a:rPr lang="en-US"/>
              <a:t>Console’s primary concern is backward-compatibility</a:t>
            </a:r>
            <a:endParaRPr lang="en-US">
              <a:cs typeface="Segoe UI"/>
            </a:endParaRPr>
          </a:p>
          <a:p>
            <a:pPr lvl="1"/>
            <a:r>
              <a:rPr lang="en-US"/>
              <a:t>Even small UX changes can “break the world”</a:t>
            </a:r>
          </a:p>
          <a:p>
            <a:pPr lvl="1"/>
            <a:r>
              <a:rPr lang="en-US"/>
              <a:t>Backwards compatible with MS-DOS</a:t>
            </a:r>
          </a:p>
          <a:p>
            <a:pPr lvl="1"/>
            <a:endParaRPr lang="en-US"/>
          </a:p>
          <a:p>
            <a:r>
              <a:rPr lang="en-US" sz="3000"/>
              <a:t>At some point, we need to start fresh</a:t>
            </a:r>
          </a:p>
          <a:p>
            <a:pPr lvl="2"/>
            <a:r>
              <a:rPr lang="en-US" sz="3600"/>
              <a:t>That time is now!</a:t>
            </a:r>
          </a:p>
        </p:txBody>
      </p:sp>
    </p:spTree>
    <p:extLst>
      <p:ext uri="{BB962C8B-B14F-4D97-AF65-F5344CB8AC3E}">
        <p14:creationId xmlns:p14="http://schemas.microsoft.com/office/powerpoint/2010/main" val="18982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70689-913F-4CCA-8AD5-EA66CF8055EB}"/>
              </a:ext>
            </a:extLst>
          </p:cNvPr>
          <p:cNvSpPr>
            <a:spLocks noGrp="1"/>
          </p:cNvSpPr>
          <p:nvPr>
            <p:ph type="title"/>
          </p:nvPr>
        </p:nvSpPr>
        <p:spPr/>
        <p:txBody>
          <a:bodyPr/>
          <a:lstStyle/>
          <a:p>
            <a:r>
              <a:rPr lang="en-US">
                <a:solidFill>
                  <a:srgbClr val="3076BC"/>
                </a:solidFill>
              </a:rPr>
              <a:t>Introducing:</a:t>
            </a:r>
            <a:r>
              <a:rPr lang="en-US"/>
              <a:t> Windows Terminal</a:t>
            </a:r>
          </a:p>
        </p:txBody>
      </p:sp>
    </p:spTree>
    <p:extLst>
      <p:ext uri="{BB962C8B-B14F-4D97-AF65-F5344CB8AC3E}">
        <p14:creationId xmlns:p14="http://schemas.microsoft.com/office/powerpoint/2010/main" val="142502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Windows Terminal</a:t>
            </a:r>
          </a:p>
        </p:txBody>
      </p:sp>
    </p:spTree>
    <p:extLst>
      <p:ext uri="{BB962C8B-B14F-4D97-AF65-F5344CB8AC3E}">
        <p14:creationId xmlns:p14="http://schemas.microsoft.com/office/powerpoint/2010/main" val="233822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Terminal Demo Script: Part 1</a:t>
            </a:r>
            <a:endParaRPr lang="en-US" i="1"/>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a:xfrm>
            <a:off x="336000" y="1584000"/>
            <a:ext cx="11520000" cy="4994999"/>
          </a:xfrm>
        </p:spPr>
        <p:txBody>
          <a:bodyPr>
            <a:normAutofit fontScale="92500" lnSpcReduction="20000"/>
          </a:bodyPr>
          <a:lstStyle/>
          <a:p>
            <a:r>
              <a:rPr lang="en-US"/>
              <a:t>Run the new Terminal app (it will likely show PowerShell on your system) (tabs should be hidden. If they’re not in the build you’re using, it’s fine)</a:t>
            </a:r>
          </a:p>
          <a:p>
            <a:r>
              <a:rPr lang="en-US"/>
              <a:t>Mention this is VERY early alpha stuff </a:t>
            </a:r>
          </a:p>
          <a:p>
            <a:r>
              <a:rPr lang="en-US"/>
              <a:t>“Terminal is a C++ application that uses </a:t>
            </a:r>
            <a:r>
              <a:rPr lang="en-US" err="1"/>
              <a:t>DirectWrite</a:t>
            </a:r>
            <a:r>
              <a:rPr lang="en-US"/>
              <a:t> for high-performance text layout and rendering”</a:t>
            </a:r>
          </a:p>
          <a:p>
            <a:r>
              <a:rPr lang="en-US"/>
              <a:t>“Looks very much like the old console. But here’s a feature many have been requesting”</a:t>
            </a:r>
          </a:p>
          <a:p>
            <a:r>
              <a:rPr lang="en-US"/>
              <a:t>Hit Control-T to show tabs.</a:t>
            </a:r>
          </a:p>
          <a:p>
            <a:r>
              <a:rPr lang="en-US"/>
              <a:t>You can have multiple tabs open, each with different consoles</a:t>
            </a:r>
          </a:p>
          <a:p>
            <a:r>
              <a:rPr lang="en-US"/>
              <a:t>If you opened in PowerShell by default, click the arrow in the tabs and pick “</a:t>
            </a:r>
            <a:r>
              <a:rPr lang="en-US" err="1"/>
              <a:t>cmd</a:t>
            </a:r>
            <a:r>
              <a:rPr lang="en-US"/>
              <a:t>” for a new tab. </a:t>
            </a:r>
          </a:p>
          <a:p>
            <a:pPr lvl="1"/>
            <a:r>
              <a:rPr lang="en-US"/>
              <a:t>Show that normal commands like “</a:t>
            </a:r>
            <a:r>
              <a:rPr lang="en-US" err="1"/>
              <a:t>dir</a:t>
            </a:r>
            <a:r>
              <a:rPr lang="en-US"/>
              <a:t>” work fine. If </a:t>
            </a:r>
            <a:r>
              <a:rPr lang="en-US" err="1"/>
              <a:t>cmd</a:t>
            </a:r>
            <a:r>
              <a:rPr lang="en-US"/>
              <a:t> opened when launched, open a new PowerShell tab and show that. Nav back to </a:t>
            </a:r>
            <a:r>
              <a:rPr lang="en-US" err="1"/>
              <a:t>cmd</a:t>
            </a:r>
            <a:r>
              <a:rPr lang="en-US"/>
              <a:t> tab</a:t>
            </a:r>
          </a:p>
          <a:p>
            <a:r>
              <a:rPr lang="en-US"/>
              <a:t>“Oh. I bet  folks in the back probably can’t see this text very well. Let me fix that”</a:t>
            </a:r>
          </a:p>
          <a:p>
            <a:pPr lvl="1"/>
            <a:r>
              <a:rPr lang="en-US"/>
              <a:t>Show zooming in to the text: Control and scroll wheel on the mouse</a:t>
            </a:r>
          </a:p>
          <a:p>
            <a:pPr lvl="1"/>
            <a:r>
              <a:rPr lang="en-US"/>
              <a:t>Great for presenting when you have to make text larger on the fly. Also great for accessibility</a:t>
            </a:r>
          </a:p>
          <a:p>
            <a:pPr lvl="1"/>
            <a:r>
              <a:rPr lang="en-US"/>
              <a:t>“Really cool, right?” &lt;applause&gt;</a:t>
            </a:r>
          </a:p>
          <a:p>
            <a:endParaRPr lang="en-US"/>
          </a:p>
          <a:p>
            <a:endParaRPr lang="en-US"/>
          </a:p>
        </p:txBody>
      </p:sp>
      <p:sp>
        <p:nvSpPr>
          <p:cNvPr id="3" name="Rectangle 2">
            <a:extLst>
              <a:ext uri="{FF2B5EF4-FFF2-40B4-BE49-F238E27FC236}">
                <a16:creationId xmlns:a16="http://schemas.microsoft.com/office/drawing/2014/main" id="{97466433-326B-44C0-B1B9-4FAFC4622EC7}"/>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minutes for all parts total</a:t>
            </a:r>
          </a:p>
        </p:txBody>
      </p:sp>
    </p:spTree>
    <p:extLst>
      <p:ext uri="{BB962C8B-B14F-4D97-AF65-F5344CB8AC3E}">
        <p14:creationId xmlns:p14="http://schemas.microsoft.com/office/powerpoint/2010/main" val="14652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Terminal Demo Script: Part 2</a:t>
            </a:r>
            <a:endParaRPr lang="en-US" i="1"/>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a:xfrm>
            <a:off x="336000" y="1584000"/>
            <a:ext cx="11520000" cy="4994999"/>
          </a:xfrm>
        </p:spPr>
        <p:txBody>
          <a:bodyPr>
            <a:normAutofit fontScale="77500" lnSpcReduction="20000"/>
          </a:bodyPr>
          <a:lstStyle/>
          <a:p>
            <a:r>
              <a:rPr lang="en-US"/>
              <a:t>(At the </a:t>
            </a:r>
            <a:r>
              <a:rPr lang="en-US" err="1"/>
              <a:t>cmd</a:t>
            </a:r>
            <a:r>
              <a:rPr lang="en-US"/>
              <a:t> prompt)</a:t>
            </a:r>
          </a:p>
          <a:p>
            <a:r>
              <a:rPr lang="en-US"/>
              <a:t>“We’re going to talk about WSL a bit later, but thought I’d show this while we’re here”</a:t>
            </a:r>
          </a:p>
          <a:p>
            <a:r>
              <a:rPr lang="en-US"/>
              <a:t>“To get a list of all the distros installed in WSL, type WSL-L”</a:t>
            </a:r>
          </a:p>
          <a:p>
            <a:pPr lvl="1"/>
            <a:r>
              <a:rPr lang="en-US"/>
              <a:t>&gt; </a:t>
            </a:r>
            <a:r>
              <a:rPr lang="en-US" err="1"/>
              <a:t>wsl</a:t>
            </a:r>
            <a:r>
              <a:rPr lang="en-US"/>
              <a:t> -l</a:t>
            </a:r>
          </a:p>
          <a:p>
            <a:r>
              <a:rPr lang="en-US"/>
              <a:t>“You’ll use that list of names when opening a specific distro, or when working with the shares at the command line. More on that later”</a:t>
            </a:r>
          </a:p>
          <a:p>
            <a:pPr lvl="1"/>
            <a:r>
              <a:rPr lang="en-US"/>
              <a:t>&gt; </a:t>
            </a:r>
            <a:r>
              <a:rPr lang="en-US" err="1"/>
              <a:t>wsl</a:t>
            </a:r>
            <a:r>
              <a:rPr lang="en-US"/>
              <a:t> -d ubuntu</a:t>
            </a:r>
          </a:p>
          <a:p>
            <a:pPr lvl="1"/>
            <a:r>
              <a:rPr lang="en-US"/>
              <a:t>(that assumes ubuntu is the distro you are using.)</a:t>
            </a:r>
          </a:p>
          <a:p>
            <a:r>
              <a:rPr lang="en-US"/>
              <a:t>“For grins, I’m going to run the Windows </a:t>
            </a:r>
            <a:r>
              <a:rPr lang="en-US" err="1"/>
              <a:t>cmd</a:t>
            </a:r>
            <a:r>
              <a:rPr lang="en-US"/>
              <a:t> from within ubuntu. Check it out. I have </a:t>
            </a:r>
            <a:r>
              <a:rPr lang="en-US" err="1"/>
              <a:t>cmd</a:t>
            </a:r>
            <a:r>
              <a:rPr lang="en-US"/>
              <a:t>, running </a:t>
            </a:r>
            <a:r>
              <a:rPr lang="en-US" err="1"/>
              <a:t>wsl</a:t>
            </a:r>
            <a:r>
              <a:rPr lang="en-US"/>
              <a:t>, running cmd. </a:t>
            </a:r>
            <a:r>
              <a:rPr lang="en-US" err="1"/>
              <a:t>Yo</a:t>
            </a:r>
            <a:r>
              <a:rPr lang="en-US"/>
              <a:t> dawg.”</a:t>
            </a:r>
          </a:p>
          <a:p>
            <a:pPr lvl="1"/>
            <a:r>
              <a:rPr lang="en-US"/>
              <a:t>$ cmd.exe</a:t>
            </a:r>
          </a:p>
          <a:p>
            <a:r>
              <a:rPr lang="en-US"/>
              <a:t>“To get back to </a:t>
            </a:r>
            <a:r>
              <a:rPr lang="en-US" err="1"/>
              <a:t>wsl</a:t>
            </a:r>
            <a:r>
              <a:rPr lang="en-US"/>
              <a:t>, just exit”</a:t>
            </a:r>
          </a:p>
          <a:p>
            <a:pPr lvl="1"/>
            <a:r>
              <a:rPr lang="en-US"/>
              <a:t>&gt; exit</a:t>
            </a:r>
          </a:p>
          <a:p>
            <a:r>
              <a:rPr lang="en-US"/>
              <a:t>“To get back to </a:t>
            </a:r>
            <a:r>
              <a:rPr lang="en-US" err="1"/>
              <a:t>cmd</a:t>
            </a:r>
            <a:r>
              <a:rPr lang="en-US"/>
              <a:t>, just exit again”</a:t>
            </a:r>
          </a:p>
          <a:p>
            <a:pPr lvl="1"/>
            <a:r>
              <a:rPr lang="en-US"/>
              <a:t>$ exit</a:t>
            </a:r>
          </a:p>
          <a:p>
            <a:r>
              <a:rPr lang="en-US"/>
              <a:t>“That was fun. We’ll do a lot more with WSL here in a bit. Let’s look at some more Terminal features”</a:t>
            </a:r>
          </a:p>
        </p:txBody>
      </p:sp>
    </p:spTree>
    <p:extLst>
      <p:ext uri="{BB962C8B-B14F-4D97-AF65-F5344CB8AC3E}">
        <p14:creationId xmlns:p14="http://schemas.microsoft.com/office/powerpoint/2010/main" val="415025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Terminal Demo Script: Part 3</a:t>
            </a:r>
            <a:endParaRPr lang="en-US" i="1"/>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85000" lnSpcReduction="10000"/>
          </a:bodyPr>
          <a:lstStyle/>
          <a:p>
            <a:r>
              <a:rPr lang="en-US"/>
              <a:t>“You can also change things like contrast.” </a:t>
            </a:r>
          </a:p>
          <a:p>
            <a:pPr lvl="1"/>
            <a:r>
              <a:rPr lang="en-US"/>
              <a:t>Control-Shift-Scroll to change transparency (only in </a:t>
            </a:r>
            <a:r>
              <a:rPr lang="en-US" err="1"/>
              <a:t>cmd</a:t>
            </a:r>
            <a:r>
              <a:rPr lang="en-US"/>
              <a:t>, not PowerShell) “Dig that fluent Acrylic blur in the background, too”</a:t>
            </a:r>
          </a:p>
          <a:p>
            <a:pPr lvl="1"/>
            <a:r>
              <a:rPr lang="en-US"/>
              <a:t>You have WSL installed, so in one of the CMD tabs, navigate to type “</a:t>
            </a:r>
            <a:r>
              <a:rPr lang="en-US" err="1"/>
              <a:t>wsl</a:t>
            </a:r>
            <a:r>
              <a:rPr lang="en-US"/>
              <a:t>” at the prompt to get into </a:t>
            </a:r>
            <a:r>
              <a:rPr lang="en-US" err="1"/>
              <a:t>linux</a:t>
            </a:r>
            <a:r>
              <a:rPr lang="en-US"/>
              <a:t>.</a:t>
            </a:r>
          </a:p>
          <a:p>
            <a:pPr lvl="1"/>
            <a:r>
              <a:rPr lang="en-US"/>
              <a:t>Type </a:t>
            </a:r>
            <a:r>
              <a:rPr lang="en-US" b="1"/>
              <a:t>cd ~</a:t>
            </a:r>
            <a:r>
              <a:rPr lang="en-US"/>
              <a:t> to get to your home folder</a:t>
            </a:r>
          </a:p>
          <a:p>
            <a:pPr lvl="1"/>
            <a:r>
              <a:rPr lang="en-US" b="1"/>
              <a:t>ls -al  </a:t>
            </a:r>
            <a:r>
              <a:rPr lang="en-US"/>
              <a:t>to show it working. Mention you’ll cover more WSL in a bit</a:t>
            </a:r>
          </a:p>
          <a:p>
            <a:r>
              <a:rPr lang="en-US"/>
              <a:t>“Profiles are stored in an easy-to-edit json file.”</a:t>
            </a:r>
          </a:p>
          <a:p>
            <a:pPr lvl="1"/>
            <a:r>
              <a:rPr lang="en-US"/>
              <a:t>Click the settings icon from the drop-down (you must have VS code or something as the default .json handler)</a:t>
            </a:r>
          </a:p>
          <a:p>
            <a:pPr lvl="1"/>
            <a:r>
              <a:rPr lang="en-US"/>
              <a:t>Scroll through  and mention that you can change colors, starting directory, size of history, the exe to run for that command line, etc.</a:t>
            </a:r>
          </a:p>
          <a:p>
            <a:pPr lvl="1"/>
            <a:r>
              <a:rPr lang="en-US"/>
              <a:t>Scroll to the profile you’re in (It’s likely the “</a:t>
            </a:r>
            <a:r>
              <a:rPr lang="en-US" err="1"/>
              <a:t>cmd</a:t>
            </a:r>
            <a:r>
              <a:rPr lang="en-US"/>
              <a:t>” one)</a:t>
            </a:r>
          </a:p>
          <a:p>
            <a:pPr lvl="1"/>
            <a:r>
              <a:rPr lang="en-US"/>
              <a:t>Show both the terminal window and the json editor at the same time</a:t>
            </a:r>
          </a:p>
          <a:p>
            <a:pPr lvl="1"/>
            <a:r>
              <a:rPr lang="en-US"/>
              <a:t>Change the font size, save, and show that it is automatically reflected in the terminal app without you having to refresh it.</a:t>
            </a:r>
          </a:p>
          <a:p>
            <a:pPr lvl="1"/>
            <a:r>
              <a:rPr lang="en-US"/>
              <a:t>You can easily take this json file to other PCs, so it’s easy to move your settings from PC to PC</a:t>
            </a:r>
          </a:p>
          <a:p>
            <a:r>
              <a:rPr lang="en-US"/>
              <a:t>Close the console</a:t>
            </a:r>
          </a:p>
          <a:p>
            <a:r>
              <a:rPr lang="en-US"/>
              <a:t>Open the repo main page (see next slide)</a:t>
            </a:r>
          </a:p>
          <a:p>
            <a:endParaRPr lang="en-US"/>
          </a:p>
        </p:txBody>
      </p:sp>
    </p:spTree>
    <p:extLst>
      <p:ext uri="{BB962C8B-B14F-4D97-AF65-F5344CB8AC3E}">
        <p14:creationId xmlns:p14="http://schemas.microsoft.com/office/powerpoint/2010/main" val="371636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Key messages / take-aways for this deck</a:t>
            </a:r>
          </a:p>
        </p:txBody>
      </p:sp>
      <p:sp>
        <p:nvSpPr>
          <p:cNvPr id="34" name="Content Placeholder 33">
            <a:extLst>
              <a:ext uri="{FF2B5EF4-FFF2-40B4-BE49-F238E27FC236}">
                <a16:creationId xmlns:a16="http://schemas.microsoft.com/office/drawing/2014/main" id="{7F3CAB47-D156-4ABE-B98B-2C470C473B38}"/>
              </a:ext>
            </a:extLst>
          </p:cNvPr>
          <p:cNvSpPr>
            <a:spLocks noGrp="1"/>
          </p:cNvSpPr>
          <p:nvPr>
            <p:ph idx="1"/>
          </p:nvPr>
        </p:nvSpPr>
        <p:spPr/>
        <p:txBody>
          <a:bodyPr/>
          <a:lstStyle/>
          <a:p>
            <a:r>
              <a:rPr lang="en-US"/>
              <a:t>Windows Terminal</a:t>
            </a:r>
          </a:p>
          <a:p>
            <a:r>
              <a:rPr lang="en-US"/>
              <a:t>	Need to move forward with your requests while maintaining compatibility</a:t>
            </a:r>
          </a:p>
          <a:p>
            <a:r>
              <a:rPr lang="en-US"/>
              <a:t>	Open source is the way to go. Terminal is the new command-line for developers and users.</a:t>
            </a:r>
          </a:p>
          <a:p>
            <a:r>
              <a:rPr lang="en-US"/>
              <a:t>	Learn from the source. Use it! Contribute.</a:t>
            </a:r>
          </a:p>
          <a:p>
            <a:r>
              <a:rPr lang="en-US"/>
              <a:t>Windows Subsystem for Linux</a:t>
            </a:r>
          </a:p>
          <a:p>
            <a:r>
              <a:rPr lang="en-US"/>
              <a:t>	A powerful way to use your Linux developer tools and workflows on Windows</a:t>
            </a:r>
          </a:p>
          <a:p>
            <a:r>
              <a:rPr lang="en-US"/>
              <a:t>	Not just for web developers: cross-platform C++ developers, etc. use this</a:t>
            </a:r>
          </a:p>
          <a:p>
            <a:r>
              <a:rPr lang="en-US"/>
              <a:t>	(important for macOS compete)</a:t>
            </a:r>
          </a:p>
          <a:p>
            <a:r>
              <a:rPr lang="en-US"/>
              <a:t>	Fundamentally changing to have higher performance. We’re shipping Linux with Windows!</a:t>
            </a:r>
          </a:p>
        </p:txBody>
      </p:sp>
    </p:spTree>
    <p:extLst>
      <p:ext uri="{BB962C8B-B14F-4D97-AF65-F5344CB8AC3E}">
        <p14:creationId xmlns:p14="http://schemas.microsoft.com/office/powerpoint/2010/main" val="60956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AD99C2-1006-4F66-8049-16571BA0DABE}"/>
              </a:ext>
            </a:extLst>
          </p:cNvPr>
          <p:cNvSpPr>
            <a:spLocks noGrp="1"/>
          </p:cNvSpPr>
          <p:nvPr>
            <p:ph type="title"/>
          </p:nvPr>
        </p:nvSpPr>
        <p:spPr/>
        <p:txBody>
          <a:bodyPr>
            <a:normAutofit/>
          </a:bodyPr>
          <a:lstStyle/>
          <a:p>
            <a:r>
              <a:rPr lang="en-US">
                <a:solidFill>
                  <a:schemeClr val="tx1"/>
                </a:solidFill>
              </a:rPr>
              <a:t>Windows Terminal v1.0 Goals</a:t>
            </a:r>
          </a:p>
        </p:txBody>
      </p:sp>
      <p:sp>
        <p:nvSpPr>
          <p:cNvPr id="5" name="Content Placeholder 4">
            <a:extLst>
              <a:ext uri="{FF2B5EF4-FFF2-40B4-BE49-F238E27FC236}">
                <a16:creationId xmlns:a16="http://schemas.microsoft.com/office/drawing/2014/main" id="{D4417A31-4861-49B5-A23F-F63A5D7E88E8}"/>
              </a:ext>
            </a:extLst>
          </p:cNvPr>
          <p:cNvSpPr>
            <a:spLocks noGrp="1"/>
          </p:cNvSpPr>
          <p:nvPr>
            <p:ph sz="quarter" idx="10"/>
          </p:nvPr>
        </p:nvSpPr>
        <p:spPr>
          <a:xfrm>
            <a:off x="584200" y="1435100"/>
            <a:ext cx="5902739" cy="4833938"/>
          </a:xfrm>
        </p:spPr>
        <p:txBody>
          <a:bodyPr anchor="ctr">
            <a:normAutofit/>
          </a:bodyPr>
          <a:lstStyle/>
          <a:p>
            <a:r>
              <a:rPr lang="en-US"/>
              <a:t>Many Planned Features</a:t>
            </a:r>
          </a:p>
          <a:p>
            <a:pPr lvl="1"/>
            <a:r>
              <a:rPr lang="en-US"/>
              <a:t>Multiple Tabs</a:t>
            </a:r>
          </a:p>
          <a:p>
            <a:pPr lvl="1"/>
            <a:r>
              <a:rPr lang="en-US"/>
              <a:t>Background transparency &amp; blur</a:t>
            </a:r>
          </a:p>
          <a:p>
            <a:pPr lvl="1"/>
            <a:r>
              <a:rPr lang="en-US"/>
              <a:t>Customization – color themes &amp; styles</a:t>
            </a:r>
          </a:p>
          <a:p>
            <a:pPr lvl="1"/>
            <a:r>
              <a:rPr lang="en-US"/>
              <a:t>Connectivity to local &amp; remote shells</a:t>
            </a:r>
          </a:p>
          <a:p>
            <a:r>
              <a:rPr lang="en-US"/>
              <a:t>Beautiful Text</a:t>
            </a:r>
          </a:p>
          <a:p>
            <a:pPr lvl="1"/>
            <a:r>
              <a:rPr lang="en-US"/>
              <a:t>GPU-accelerated DirectWrite/DirectX text rendering</a:t>
            </a:r>
          </a:p>
          <a:p>
            <a:pPr lvl="1"/>
            <a:r>
              <a:rPr lang="en-US"/>
              <a:t>Unicode &amp; UTF-8 text - CJK, Emoji, Programming Ligatures</a:t>
            </a:r>
          </a:p>
          <a:p>
            <a:r>
              <a:rPr lang="en-US"/>
              <a:t>Delivered </a:t>
            </a:r>
            <a:r>
              <a:rPr lang="en-US" b="1" i="1"/>
              <a:t>regularly</a:t>
            </a:r>
            <a:r>
              <a:rPr lang="en-US"/>
              <a:t> via Microsoft Store</a:t>
            </a:r>
          </a:p>
          <a:p>
            <a:pPr lvl="1"/>
            <a:r>
              <a:rPr lang="en-US"/>
              <a:t>Summer 2019: First prototype</a:t>
            </a:r>
          </a:p>
          <a:p>
            <a:pPr lvl="1"/>
            <a:r>
              <a:rPr lang="en-US"/>
              <a:t>Winter 2019: Windows Terminal v1.0</a:t>
            </a:r>
          </a:p>
        </p:txBody>
      </p:sp>
      <p:pic>
        <p:nvPicPr>
          <p:cNvPr id="2" name="Picture 1">
            <a:extLst>
              <a:ext uri="{FF2B5EF4-FFF2-40B4-BE49-F238E27FC236}">
                <a16:creationId xmlns:a16="http://schemas.microsoft.com/office/drawing/2014/main" id="{EA619ADA-61CB-46EB-AFA6-22592E8E2D5C}"/>
              </a:ext>
            </a:extLst>
          </p:cNvPr>
          <p:cNvPicPr>
            <a:picLocks noChangeAspect="1"/>
          </p:cNvPicPr>
          <p:nvPr/>
        </p:nvPicPr>
        <p:blipFill>
          <a:blip r:embed="rId3"/>
          <a:stretch>
            <a:fillRect/>
          </a:stretch>
        </p:blipFill>
        <p:spPr>
          <a:xfrm>
            <a:off x="5931877" y="801253"/>
            <a:ext cx="6628434" cy="5255493"/>
          </a:xfrm>
          <a:prstGeom prst="rect">
            <a:avLst/>
          </a:prstGeom>
          <a:scene3d>
            <a:camera prst="perspectiveLeft">
              <a:rot lat="0" lon="2700000" rev="0"/>
            </a:camera>
            <a:lightRig rig="threePt" dir="t"/>
          </a:scene3d>
        </p:spPr>
      </p:pic>
    </p:spTree>
    <p:extLst>
      <p:ext uri="{BB962C8B-B14F-4D97-AF65-F5344CB8AC3E}">
        <p14:creationId xmlns:p14="http://schemas.microsoft.com/office/powerpoint/2010/main" val="2418359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fade">
                                      <p:cBhvr>
                                        <p:cTn id="5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Windows Terminal OSS</a:t>
            </a:r>
          </a:p>
        </p:txBody>
      </p:sp>
    </p:spTree>
    <p:extLst>
      <p:ext uri="{BB962C8B-B14F-4D97-AF65-F5344CB8AC3E}">
        <p14:creationId xmlns:p14="http://schemas.microsoft.com/office/powerpoint/2010/main" val="239319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Demo Script: Windows Terminal OSS</a:t>
            </a:r>
            <a:endParaRPr lang="en-US" i="1"/>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92500" lnSpcReduction="20000"/>
          </a:bodyPr>
          <a:lstStyle/>
          <a:p>
            <a:r>
              <a:rPr lang="en-US"/>
              <a:t>Open the </a:t>
            </a:r>
            <a:r>
              <a:rPr lang="en-US" err="1"/>
              <a:t>Github</a:t>
            </a:r>
            <a:r>
              <a:rPr lang="en-US"/>
              <a:t> repo page (link in setup slides)</a:t>
            </a:r>
          </a:p>
          <a:p>
            <a:pPr lvl="1"/>
            <a:r>
              <a:rPr lang="en-US"/>
              <a:t>“We’re developing Terminal completely in the open, on GitHub”</a:t>
            </a:r>
          </a:p>
          <a:p>
            <a:pPr lvl="1"/>
            <a:r>
              <a:rPr lang="en-US"/>
              <a:t>“You can download and build the source yourself. It includes the </a:t>
            </a:r>
            <a:r>
              <a:rPr lang="en-US" err="1"/>
              <a:t>ColorTool</a:t>
            </a:r>
            <a:r>
              <a:rPr lang="en-US"/>
              <a:t> for setting the color scheme for the terminal, as well as sample projects and documentation for consuming the console APIs from your own applications. Not only that, but we’ve also open sourced the command-line infrastructure of Windows itself and are taking pull requests.”</a:t>
            </a:r>
          </a:p>
          <a:p>
            <a:pPr lvl="1"/>
            <a:r>
              <a:rPr lang="en-US"/>
              <a:t>“Terminal will be in the Store soon, and can be downloaded by anyone.”</a:t>
            </a:r>
          </a:p>
          <a:p>
            <a:r>
              <a:rPr lang="en-US"/>
              <a:t>Navigate to /master/</a:t>
            </a:r>
            <a:r>
              <a:rPr lang="en-US" err="1"/>
              <a:t>src</a:t>
            </a:r>
            <a:r>
              <a:rPr lang="en-US"/>
              <a:t>/Cascadia/</a:t>
            </a:r>
            <a:r>
              <a:rPr lang="en-US" err="1"/>
              <a:t>TerminalApp</a:t>
            </a:r>
            <a:r>
              <a:rPr lang="en-US"/>
              <a:t>. Click on Tab.cpp</a:t>
            </a:r>
          </a:p>
          <a:p>
            <a:pPr lvl="1"/>
            <a:r>
              <a:rPr lang="en-US"/>
              <a:t>“Terminal uses Win32 and UWP code in the same application. The shell of the Terminal, including tabs, is all implemented as UWP controls leveraging </a:t>
            </a:r>
            <a:r>
              <a:rPr lang="en-US" err="1"/>
              <a:t>Windows.UI.Xaml</a:t>
            </a:r>
            <a:r>
              <a:rPr lang="en-US"/>
              <a:t>”</a:t>
            </a:r>
          </a:p>
          <a:p>
            <a:pPr lvl="1"/>
            <a:endParaRPr lang="en-US"/>
          </a:p>
          <a:p>
            <a:r>
              <a:rPr lang="en-US"/>
              <a:t>Navigate to /master/</a:t>
            </a:r>
            <a:r>
              <a:rPr lang="en-US" err="1"/>
              <a:t>src</a:t>
            </a:r>
            <a:r>
              <a:rPr lang="en-US"/>
              <a:t>/Cascadia/</a:t>
            </a:r>
            <a:r>
              <a:rPr lang="en-US" err="1"/>
              <a:t>TerminalControl</a:t>
            </a:r>
            <a:r>
              <a:rPr lang="en-US"/>
              <a:t> . Click on TermControl.cpp</a:t>
            </a:r>
          </a:p>
          <a:p>
            <a:pPr lvl="1"/>
            <a:r>
              <a:rPr lang="en-US"/>
              <a:t>The console control itself, what renders the text on the screen and handles the interaction, is a control we’re making available to you to be able to incorporate into your own applications. For example, we’re working with Visual Studio to integrate this control so they have a more robust console experience. When you live in a console experience, you realize none of the existing controls support the exact grid spacing experience, not Rich Text Box, text box, etc. So we’re making this available to you. What do you think?” &lt;applause&gt;</a:t>
            </a:r>
          </a:p>
          <a:p>
            <a:endParaRPr lang="en-US"/>
          </a:p>
          <a:p>
            <a:endParaRPr lang="en-US"/>
          </a:p>
          <a:p>
            <a:endParaRPr lang="en-US"/>
          </a:p>
        </p:txBody>
      </p:sp>
      <p:sp>
        <p:nvSpPr>
          <p:cNvPr id="4" name="Rectangle 3">
            <a:extLst>
              <a:ext uri="{FF2B5EF4-FFF2-40B4-BE49-F238E27FC236}">
                <a16:creationId xmlns:a16="http://schemas.microsoft.com/office/drawing/2014/main" id="{7F3514FB-DE18-4052-9523-F42A6BCF54A4}"/>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minutes</a:t>
            </a:r>
          </a:p>
        </p:txBody>
      </p:sp>
    </p:spTree>
    <p:extLst>
      <p:ext uri="{BB962C8B-B14F-4D97-AF65-F5344CB8AC3E}">
        <p14:creationId xmlns:p14="http://schemas.microsoft.com/office/powerpoint/2010/main" val="181049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FE4-BEA8-4FCF-BF3F-959C7D3D6ADA}"/>
              </a:ext>
            </a:extLst>
          </p:cNvPr>
          <p:cNvSpPr>
            <a:spLocks noGrp="1"/>
          </p:cNvSpPr>
          <p:nvPr>
            <p:ph type="title"/>
          </p:nvPr>
        </p:nvSpPr>
        <p:spPr/>
        <p:txBody>
          <a:bodyPr/>
          <a:lstStyle/>
          <a:p>
            <a:r>
              <a:rPr lang="en-US"/>
              <a:t>WSL 1</a:t>
            </a:r>
          </a:p>
        </p:txBody>
      </p:sp>
      <p:grpSp>
        <p:nvGrpSpPr>
          <p:cNvPr id="7" name="Group 6">
            <a:extLst>
              <a:ext uri="{FF2B5EF4-FFF2-40B4-BE49-F238E27FC236}">
                <a16:creationId xmlns:a16="http://schemas.microsoft.com/office/drawing/2014/main" id="{259A57CD-C336-4746-86E5-C9796D807059}"/>
              </a:ext>
            </a:extLst>
          </p:cNvPr>
          <p:cNvGrpSpPr/>
          <p:nvPr/>
        </p:nvGrpSpPr>
        <p:grpSpPr>
          <a:xfrm>
            <a:off x="1307019" y="1330825"/>
            <a:ext cx="8943538" cy="5062810"/>
            <a:chOff x="1956376" y="2497016"/>
            <a:chExt cx="7801987" cy="4416594"/>
          </a:xfrm>
        </p:grpSpPr>
        <p:pic>
          <p:nvPicPr>
            <p:cNvPr id="10" name="Picture 9" descr="The Windows Logo">
              <a:extLst>
                <a:ext uri="{FF2B5EF4-FFF2-40B4-BE49-F238E27FC236}">
                  <a16:creationId xmlns:a16="http://schemas.microsoft.com/office/drawing/2014/main" id="{EF0C106C-2ACE-40A9-95D3-A1849B9458E1}"/>
                </a:ext>
              </a:extLst>
            </p:cNvPr>
            <p:cNvPicPr>
              <a:picLocks noChangeAspect="1"/>
            </p:cNvPicPr>
            <p:nvPr/>
          </p:nvPicPr>
          <p:blipFill rotWithShape="1">
            <a:blip r:embed="rId3">
              <a:extLst>
                <a:ext uri="{28A0092B-C50C-407E-A947-70E740481C1C}">
                  <a14:useLocalDpi xmlns:a14="http://schemas.microsoft.com/office/drawing/2010/main" val="0"/>
                </a:ext>
              </a:extLst>
            </a:blip>
            <a:srcRect r="77287"/>
            <a:stretch/>
          </p:blipFill>
          <p:spPr>
            <a:xfrm>
              <a:off x="1956376" y="3151664"/>
              <a:ext cx="2842680" cy="2741054"/>
            </a:xfrm>
            <a:prstGeom prst="rect">
              <a:avLst/>
            </a:prstGeom>
          </p:spPr>
        </p:pic>
        <p:sp>
          <p:nvSpPr>
            <p:cNvPr id="11" name="TextBox 10">
              <a:extLst>
                <a:ext uri="{FF2B5EF4-FFF2-40B4-BE49-F238E27FC236}">
                  <a16:creationId xmlns:a16="http://schemas.microsoft.com/office/drawing/2014/main" id="{9B351B4B-28F0-4E06-8AA1-8DB581C4A4CA}"/>
                </a:ext>
              </a:extLst>
            </p:cNvPr>
            <p:cNvSpPr txBox="1"/>
            <p:nvPr/>
          </p:nvSpPr>
          <p:spPr>
            <a:xfrm>
              <a:off x="5944149" y="2497016"/>
              <a:ext cx="298939" cy="4416594"/>
            </a:xfrm>
            <a:prstGeom prst="rect">
              <a:avLst/>
            </a:prstGeom>
            <a:noFill/>
          </p:spPr>
          <p:txBody>
            <a:bodyPr wrap="square" lIns="0" tIns="0" rIns="0" bIns="0" rtlCol="0">
              <a:spAutoFit/>
            </a:bodyPr>
            <a:lstStyle/>
            <a:p>
              <a:pPr algn="ctr"/>
              <a:r>
                <a:rPr lang="en-US" sz="28700">
                  <a:solidFill>
                    <a:srgbClr val="FF0000"/>
                  </a:solidFill>
                </a:rPr>
                <a:t>♥</a:t>
              </a:r>
            </a:p>
          </p:txBody>
        </p:sp>
        <p:pic>
          <p:nvPicPr>
            <p:cNvPr id="13" name="Picture 12">
              <a:extLst>
                <a:ext uri="{FF2B5EF4-FFF2-40B4-BE49-F238E27FC236}">
                  <a16:creationId xmlns:a16="http://schemas.microsoft.com/office/drawing/2014/main" id="{69398F93-3A69-4B00-8E79-AFFF1D814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181" y="3151664"/>
              <a:ext cx="2370182" cy="2837127"/>
            </a:xfrm>
            <a:prstGeom prst="rect">
              <a:avLst/>
            </a:prstGeom>
          </p:spPr>
        </p:pic>
      </p:grpSp>
    </p:spTree>
    <p:extLst>
      <p:ext uri="{BB962C8B-B14F-4D97-AF65-F5344CB8AC3E}">
        <p14:creationId xmlns:p14="http://schemas.microsoft.com/office/powerpoint/2010/main" val="1396784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26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29"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2DC27C5B-2293-43FB-858C-8C6DCEF62B30}"/>
              </a:ext>
            </a:extLst>
          </p:cNvPr>
          <p:cNvSpPr/>
          <p:nvPr/>
        </p:nvSpPr>
        <p:spPr bwMode="auto">
          <a:xfrm>
            <a:off x="865848" y="3988647"/>
            <a:ext cx="1844984"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7B9C3EC-0CB4-439C-B5EB-5E0AA842D35D}"/>
              </a:ext>
            </a:extLst>
          </p:cNvPr>
          <p:cNvSpPr/>
          <p:nvPr/>
        </p:nvSpPr>
        <p:spPr bwMode="auto">
          <a:xfrm flipH="1">
            <a:off x="9081730" y="3988646"/>
            <a:ext cx="1793965"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452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A lap around WSL 1</a:t>
            </a:r>
          </a:p>
        </p:txBody>
      </p:sp>
    </p:spTree>
    <p:extLst>
      <p:ext uri="{BB962C8B-B14F-4D97-AF65-F5344CB8AC3E}">
        <p14:creationId xmlns:p14="http://schemas.microsoft.com/office/powerpoint/2010/main" val="183623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1: Showing setup</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92500" lnSpcReduction="10000"/>
          </a:bodyPr>
          <a:lstStyle/>
          <a:p>
            <a:r>
              <a:rPr lang="en-US"/>
              <a:t>Open Windows Settings. Type “Developer” in search and bring up Developer Settings (or go into Update &amp; Security and click on “For developers”</a:t>
            </a:r>
          </a:p>
          <a:p>
            <a:pPr lvl="1"/>
            <a:r>
              <a:rPr lang="en-US"/>
              <a:t>“The WSL is a developer feature, not something for the typical consumer. To use it, you need to enable Developer mode in Windows settings. As a dev, you may have this enabled already.”</a:t>
            </a:r>
          </a:p>
          <a:p>
            <a:pPr lvl="1"/>
            <a:r>
              <a:rPr lang="en-US"/>
              <a:t>“Once you have developer mode enabled, you need to turn on the feature in Windows.”</a:t>
            </a:r>
          </a:p>
          <a:p>
            <a:r>
              <a:rPr lang="en-US"/>
              <a:t>In search box, type “features” and then click on the “Turn windows features on or off” to bring up the features dialog</a:t>
            </a:r>
          </a:p>
          <a:p>
            <a:r>
              <a:rPr lang="en-US"/>
              <a:t>Scroll down to show the “Windows Subsystem for Linux” feature.</a:t>
            </a:r>
          </a:p>
          <a:p>
            <a:pPr lvl="1"/>
            <a:r>
              <a:rPr lang="en-US"/>
              <a:t>“I already have this installed. When you install it for the first time, you’ll select this feature, reboot, and then install the distro you want from the store”</a:t>
            </a:r>
          </a:p>
          <a:p>
            <a:r>
              <a:rPr lang="en-US"/>
              <a:t>Open the store, type “</a:t>
            </a:r>
            <a:r>
              <a:rPr lang="en-US" err="1"/>
              <a:t>linux</a:t>
            </a:r>
            <a:r>
              <a:rPr lang="en-US"/>
              <a:t>” in the search</a:t>
            </a:r>
          </a:p>
          <a:p>
            <a:pPr lvl="1"/>
            <a:r>
              <a:rPr lang="en-US"/>
              <a:t>Show the distros you can pick. </a:t>
            </a:r>
          </a:p>
          <a:p>
            <a:pPr lvl="1"/>
            <a:r>
              <a:rPr lang="en-US"/>
              <a:t>“You can use any of the distros here, and they are as simple to install as any other app in the store”</a:t>
            </a:r>
          </a:p>
          <a:p>
            <a:pPr lvl="1"/>
            <a:r>
              <a:rPr lang="en-US"/>
              <a:t>“As an aside, the </a:t>
            </a:r>
            <a:r>
              <a:rPr lang="en-US" err="1"/>
              <a:t>Pengwin</a:t>
            </a:r>
            <a:r>
              <a:rPr lang="en-US"/>
              <a:t> distro you see here is a version of Linux build specifically for the WSL.”</a:t>
            </a:r>
          </a:p>
          <a:p>
            <a:endParaRPr lang="en-US"/>
          </a:p>
          <a:p>
            <a:endParaRPr lang="en-US"/>
          </a:p>
          <a:p>
            <a:endParaRPr lang="en-US"/>
          </a:p>
          <a:p>
            <a:endParaRPr lang="en-US"/>
          </a:p>
        </p:txBody>
      </p:sp>
      <p:sp>
        <p:nvSpPr>
          <p:cNvPr id="4" name="Rectangle 3">
            <a:extLst>
              <a:ext uri="{FF2B5EF4-FFF2-40B4-BE49-F238E27FC236}">
                <a16:creationId xmlns:a16="http://schemas.microsoft.com/office/drawing/2014/main" id="{CA5F1808-879E-494F-B95F-70F4B9DD6098}"/>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1:30 minutes</a:t>
            </a:r>
          </a:p>
        </p:txBody>
      </p:sp>
    </p:spTree>
    <p:extLst>
      <p:ext uri="{BB962C8B-B14F-4D97-AF65-F5344CB8AC3E}">
        <p14:creationId xmlns:p14="http://schemas.microsoft.com/office/powerpoint/2010/main" val="100880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2 : Shell</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62500" lnSpcReduction="20000"/>
          </a:bodyPr>
          <a:lstStyle/>
          <a:p>
            <a:r>
              <a:rPr lang="en-US"/>
              <a:t>Basics </a:t>
            </a:r>
            <a:r>
              <a:rPr lang="en-US" b="1"/>
              <a:t>(Test this all well in advance in case your PC has permissions issues and you have to use a different folder)</a:t>
            </a:r>
          </a:p>
          <a:p>
            <a:pPr lvl="1"/>
            <a:r>
              <a:rPr lang="en-US"/>
              <a:t>Make an empty folder on your desktop, called “</a:t>
            </a:r>
            <a:r>
              <a:rPr lang="en-US" err="1"/>
              <a:t>wsltest</a:t>
            </a:r>
            <a:r>
              <a:rPr lang="en-US"/>
              <a:t>”</a:t>
            </a:r>
          </a:p>
          <a:p>
            <a:pPr lvl="1"/>
            <a:r>
              <a:rPr lang="en-US"/>
              <a:t>Navigate into the folder with explorer (leave this open for the demo)</a:t>
            </a:r>
          </a:p>
          <a:p>
            <a:pPr lvl="1"/>
            <a:r>
              <a:rPr lang="en-US"/>
              <a:t>Shift and right-click and choose “Open </a:t>
            </a:r>
            <a:r>
              <a:rPr lang="en-US" err="1"/>
              <a:t>linux</a:t>
            </a:r>
            <a:r>
              <a:rPr lang="en-US"/>
              <a:t> shell here”</a:t>
            </a:r>
          </a:p>
          <a:p>
            <a:pPr lvl="2"/>
            <a:r>
              <a:rPr lang="en-US"/>
              <a:t>Or, in that same explorer window, you can type “</a:t>
            </a:r>
            <a:r>
              <a:rPr lang="en-US" err="1"/>
              <a:t>wsl</a:t>
            </a:r>
            <a:r>
              <a:rPr lang="en-US"/>
              <a:t>” in the path nav at the top</a:t>
            </a:r>
          </a:p>
          <a:p>
            <a:pPr lvl="1"/>
            <a:r>
              <a:rPr lang="en-US"/>
              <a:t>This will open WSL (in the old console, but that’s ok here. If you want the new Terminal, you’ll need to run it and then nav to this folder)</a:t>
            </a:r>
          </a:p>
          <a:p>
            <a:pPr lvl="1"/>
            <a:r>
              <a:rPr lang="en-US"/>
              <a:t>Type ls –al or the alias </a:t>
            </a:r>
            <a:r>
              <a:rPr lang="en-US" err="1"/>
              <a:t>ll</a:t>
            </a:r>
            <a:r>
              <a:rPr lang="en-US"/>
              <a:t> to show the contents of the folder</a:t>
            </a:r>
          </a:p>
          <a:p>
            <a:pPr lvl="1"/>
            <a:r>
              <a:rPr lang="en-US"/>
              <a:t>“You can see that my Windows native folder here is available under /</a:t>
            </a:r>
            <a:r>
              <a:rPr lang="en-US" err="1"/>
              <a:t>mnt</a:t>
            </a:r>
            <a:r>
              <a:rPr lang="en-US"/>
              <a:t>/whatever/blah </a:t>
            </a:r>
          </a:p>
          <a:p>
            <a:pPr lvl="1"/>
            <a:r>
              <a:rPr lang="en-US"/>
              <a:t>“All the usual </a:t>
            </a:r>
            <a:r>
              <a:rPr lang="en-US" err="1"/>
              <a:t>linux</a:t>
            </a:r>
            <a:r>
              <a:rPr lang="en-US"/>
              <a:t> commands work”</a:t>
            </a:r>
          </a:p>
          <a:p>
            <a:pPr lvl="1"/>
            <a:r>
              <a:rPr lang="en-US"/>
              <a:t>Type “df” to see disk space and not that it shows all the Windows drives as well</a:t>
            </a:r>
          </a:p>
          <a:p>
            <a:pPr lvl="1"/>
            <a:r>
              <a:rPr lang="en-US"/>
              <a:t>Type “top” to show the processes running in </a:t>
            </a:r>
            <a:r>
              <a:rPr lang="en-US" err="1"/>
              <a:t>linux</a:t>
            </a:r>
            <a:r>
              <a:rPr lang="en-US"/>
              <a:t>. Control-C to exit.</a:t>
            </a:r>
          </a:p>
          <a:p>
            <a:r>
              <a:rPr lang="en-US"/>
              <a:t>Notepad</a:t>
            </a:r>
          </a:p>
          <a:p>
            <a:pPr lvl="1"/>
            <a:r>
              <a:rPr lang="en-US"/>
              <a:t>In </a:t>
            </a:r>
            <a:r>
              <a:rPr lang="en-US" err="1"/>
              <a:t>linux</a:t>
            </a:r>
            <a:r>
              <a:rPr lang="en-US"/>
              <a:t>, create a new text file of any name like “hello.txt” as long as it ends in “.txt” . Use your favorite editor. I use </a:t>
            </a:r>
            <a:r>
              <a:rPr lang="en-US" err="1"/>
              <a:t>nano</a:t>
            </a:r>
            <a:endParaRPr lang="en-US"/>
          </a:p>
          <a:p>
            <a:pPr lvl="1"/>
            <a:r>
              <a:rPr lang="en-US"/>
              <a:t>Make sure to type a few lines of text in the file</a:t>
            </a:r>
          </a:p>
          <a:p>
            <a:pPr lvl="1"/>
            <a:r>
              <a:rPr lang="en-US"/>
              <a:t>Close the editor (</a:t>
            </a:r>
            <a:r>
              <a:rPr lang="en-US" err="1"/>
              <a:t>nano</a:t>
            </a:r>
            <a:r>
              <a:rPr lang="en-US"/>
              <a:t> is control-o to save, control-x to exit) vim is, well, if you’re using vim, you should know how to exit :D </a:t>
            </a:r>
          </a:p>
          <a:p>
            <a:pPr lvl="1"/>
            <a:r>
              <a:rPr lang="en-US"/>
              <a:t>Go back to Windows and double-click the new file</a:t>
            </a:r>
          </a:p>
          <a:p>
            <a:pPr lvl="1"/>
            <a:r>
              <a:rPr lang="en-US"/>
              <a:t>“Windows can access this file because it’s saved in the Windows file system. Hey, check out how Notepad now recognizes that it has Unix line endings, and properly handles that! Cool, right?” &lt;applause, hopefully&gt;</a:t>
            </a:r>
          </a:p>
          <a:p>
            <a:pPr lvl="1"/>
            <a:r>
              <a:rPr lang="en-US"/>
              <a:t>“Launching Windows exes from the Linux shell is a relatively new feature. You can also launch Notepad, or any other exe in the Windows path, directly from WSL.”</a:t>
            </a:r>
          </a:p>
          <a:p>
            <a:pPr lvl="1"/>
            <a:r>
              <a:rPr lang="en-US"/>
              <a:t>In </a:t>
            </a:r>
            <a:r>
              <a:rPr lang="en-US" err="1"/>
              <a:t>linux</a:t>
            </a:r>
            <a:r>
              <a:rPr lang="en-US"/>
              <a:t>, type “notepad.exe &lt;filename&gt;” where filename is the file you created above.</a:t>
            </a:r>
          </a:p>
        </p:txBody>
      </p:sp>
      <p:sp>
        <p:nvSpPr>
          <p:cNvPr id="4" name="Rectangle 3">
            <a:extLst>
              <a:ext uri="{FF2B5EF4-FFF2-40B4-BE49-F238E27FC236}">
                <a16:creationId xmlns:a16="http://schemas.microsoft.com/office/drawing/2014/main" id="{F204277B-E7AB-453E-A4AD-FD7772D1522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38606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FD36-1553-48D1-89F4-E19AB91F7490}"/>
              </a:ext>
            </a:extLst>
          </p:cNvPr>
          <p:cNvSpPr>
            <a:spLocks noGrp="1"/>
          </p:cNvSpPr>
          <p:nvPr>
            <p:ph type="title"/>
          </p:nvPr>
        </p:nvSpPr>
        <p:spPr/>
        <p:txBody>
          <a:bodyPr/>
          <a:lstStyle/>
          <a:p>
            <a:r>
              <a:rPr lang="en-US"/>
              <a:t>WSL Demo Part 3: Linux file system access</a:t>
            </a:r>
          </a:p>
        </p:txBody>
      </p:sp>
      <p:sp>
        <p:nvSpPr>
          <p:cNvPr id="3" name="Content Placeholder 2">
            <a:extLst>
              <a:ext uri="{FF2B5EF4-FFF2-40B4-BE49-F238E27FC236}">
                <a16:creationId xmlns:a16="http://schemas.microsoft.com/office/drawing/2014/main" id="{0FBCDF59-FE05-40AA-9D71-AECBD2326C55}"/>
              </a:ext>
            </a:extLst>
          </p:cNvPr>
          <p:cNvSpPr>
            <a:spLocks noGrp="1"/>
          </p:cNvSpPr>
          <p:nvPr>
            <p:ph idx="1"/>
          </p:nvPr>
        </p:nvSpPr>
        <p:spPr/>
        <p:txBody>
          <a:bodyPr>
            <a:normAutofit fontScale="85000" lnSpcReduction="10000"/>
          </a:bodyPr>
          <a:lstStyle/>
          <a:p>
            <a:r>
              <a:rPr lang="en-US"/>
              <a:t>As of Windows 10 May 2019 update (19h1 / 1903) Windows can now access the WSL files through built in 9P / Plan 9 file share support.</a:t>
            </a:r>
          </a:p>
          <a:p>
            <a:r>
              <a:rPr lang="en-US"/>
              <a:t>“With the latest release of Windows, we now have a supported way to access the WSL </a:t>
            </a:r>
            <a:r>
              <a:rPr lang="en-US" err="1"/>
              <a:t>linux</a:t>
            </a:r>
            <a:r>
              <a:rPr lang="en-US"/>
              <a:t> file systems for both WSL 1 and WSL 2. It uses Plan 9 /9P protocol for network access, just like you might between actual physical machines.”</a:t>
            </a:r>
          </a:p>
          <a:p>
            <a:r>
              <a:rPr lang="en-US"/>
              <a:t>Show how you can access files</a:t>
            </a:r>
          </a:p>
          <a:p>
            <a:pPr lvl="1"/>
            <a:r>
              <a:rPr lang="en-US"/>
              <a:t>Open Windows explorer</a:t>
            </a:r>
          </a:p>
          <a:p>
            <a:pPr lvl="1"/>
            <a:r>
              <a:rPr lang="en-US"/>
              <a:t>Type \\wsl$ in the address box</a:t>
            </a:r>
          </a:p>
          <a:p>
            <a:pPr lvl="1"/>
            <a:r>
              <a:rPr lang="en-US"/>
              <a:t>“You can also type \\wsl$\distroname to go right to the file system for that distro”</a:t>
            </a:r>
          </a:p>
          <a:p>
            <a:pPr lvl="1"/>
            <a:r>
              <a:rPr lang="en-US"/>
              <a:t>Double-click the distro</a:t>
            </a:r>
          </a:p>
          <a:p>
            <a:pPr lvl="1"/>
            <a:r>
              <a:rPr lang="en-US"/>
              <a:t>Click into home/username to look at files</a:t>
            </a:r>
          </a:p>
          <a:p>
            <a:pPr lvl="1"/>
            <a:r>
              <a:rPr lang="en-US"/>
              <a:t>Right-click .</a:t>
            </a:r>
            <a:r>
              <a:rPr lang="en-US" err="1"/>
              <a:t>bashrc</a:t>
            </a:r>
            <a:r>
              <a:rPr lang="en-US"/>
              <a:t> and choose “Open with Code” to show you can open this in VS code in Windows.</a:t>
            </a:r>
          </a:p>
          <a:p>
            <a:r>
              <a:rPr lang="en-US"/>
              <a:t>“This is a big deal, because access TO the </a:t>
            </a:r>
            <a:r>
              <a:rPr lang="en-US" err="1"/>
              <a:t>linux</a:t>
            </a:r>
            <a:r>
              <a:rPr lang="en-US"/>
              <a:t> file system in the past was cautioned against because you could easily corrupt file properties.”</a:t>
            </a:r>
          </a:p>
          <a:p>
            <a:r>
              <a:rPr lang="en-US"/>
              <a:t>“In a future build of Windows, you’ll have a nice little Linux icon in the left pane of explorer, so you don’t need to remember the \\wsl$ path.”</a:t>
            </a:r>
          </a:p>
          <a:p>
            <a:endParaRPr lang="en-US"/>
          </a:p>
          <a:p>
            <a:endParaRPr lang="en-US"/>
          </a:p>
        </p:txBody>
      </p:sp>
      <p:sp>
        <p:nvSpPr>
          <p:cNvPr id="4" name="Rectangle 3">
            <a:extLst>
              <a:ext uri="{FF2B5EF4-FFF2-40B4-BE49-F238E27FC236}">
                <a16:creationId xmlns:a16="http://schemas.microsoft.com/office/drawing/2014/main" id="{3DC3FEB2-3BB8-4542-9CBE-FA7E8A92438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1:45 minutes</a:t>
            </a:r>
          </a:p>
        </p:txBody>
      </p:sp>
    </p:spTree>
    <p:extLst>
      <p:ext uri="{BB962C8B-B14F-4D97-AF65-F5344CB8AC3E}">
        <p14:creationId xmlns:p14="http://schemas.microsoft.com/office/powerpoint/2010/main" val="372821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Helpful speaker prep content</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92500" lnSpcReduction="10000"/>
          </a:bodyPr>
          <a:lstStyle/>
          <a:p>
            <a:r>
              <a:rPr lang="en-US"/>
              <a:t>Windows Terminal: Building a better command line experience for developers (this is a more detailed version of what we cover in the first half of this presentation. A must-see for context and background.)</a:t>
            </a:r>
          </a:p>
          <a:p>
            <a:r>
              <a:rPr lang="en-US"/>
              <a:t>https://mybuild.techcommunity.microsoft.com/sessions/77004</a:t>
            </a:r>
          </a:p>
          <a:p>
            <a:endParaRPr lang="en-US"/>
          </a:p>
          <a:p>
            <a:r>
              <a:rPr lang="en-US"/>
              <a:t>The new Windows Subsystem for Linux Architecture: a deep dive (this session gets a lot from this)</a:t>
            </a:r>
          </a:p>
          <a:p>
            <a:r>
              <a:rPr lang="en-US"/>
              <a:t>https://mybuild.techcommunity.microsoft.com/sessions/77003</a:t>
            </a:r>
          </a:p>
          <a:p>
            <a:endParaRPr lang="en-US"/>
          </a:p>
          <a:p>
            <a:r>
              <a:rPr lang="en-US"/>
              <a:t>What’s new with WSL (quick chat. Good for high-level pointers)</a:t>
            </a:r>
          </a:p>
          <a:p>
            <a:r>
              <a:rPr lang="en-US"/>
              <a:t>https://mybuild.techcommunity.microsoft.com/sessions/77292?source=sessions</a:t>
            </a:r>
          </a:p>
          <a:p>
            <a:endParaRPr lang="en-US"/>
          </a:p>
          <a:p>
            <a:r>
              <a:rPr lang="en-US"/>
              <a:t>Leveraging WSL for DevOps and Cross-Platform Development (third-party session by the Penguin folks)</a:t>
            </a:r>
          </a:p>
          <a:p>
            <a:r>
              <a:rPr lang="en-US"/>
              <a:t>https://mybuild.techcommunity.microsoft.com/sessions/77165?source=sessions</a:t>
            </a:r>
          </a:p>
          <a:p>
            <a:endParaRPr lang="en-US"/>
          </a:p>
          <a:p>
            <a:endParaRPr lang="en-US"/>
          </a:p>
          <a:p>
            <a:endParaRPr lang="en-US"/>
          </a:p>
        </p:txBody>
      </p:sp>
    </p:spTree>
    <p:extLst>
      <p:ext uri="{BB962C8B-B14F-4D97-AF65-F5344CB8AC3E}">
        <p14:creationId xmlns:p14="http://schemas.microsoft.com/office/powerpoint/2010/main" val="179072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4 : .NET Core</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70000" lnSpcReduction="20000"/>
          </a:bodyPr>
          <a:lstStyle/>
          <a:p>
            <a:r>
              <a:rPr lang="en-US"/>
              <a:t>“This </a:t>
            </a:r>
            <a:r>
              <a:rPr lang="en-US" err="1"/>
              <a:t>linux</a:t>
            </a:r>
            <a:r>
              <a:rPr lang="en-US"/>
              <a:t> instance also has </a:t>
            </a:r>
            <a:r>
              <a:rPr lang="en-US" err="1"/>
              <a:t>.net</a:t>
            </a:r>
            <a:r>
              <a:rPr lang="en-US"/>
              <a:t> core 3 installed”</a:t>
            </a:r>
          </a:p>
          <a:p>
            <a:pPr lvl="1"/>
            <a:r>
              <a:rPr lang="en-US"/>
              <a:t>$ cd ~</a:t>
            </a:r>
          </a:p>
          <a:p>
            <a:pPr lvl="1"/>
            <a:r>
              <a:rPr lang="en-US"/>
              <a:t>Type “dotnet” at the </a:t>
            </a:r>
            <a:r>
              <a:rPr lang="en-US" err="1"/>
              <a:t>wsl</a:t>
            </a:r>
            <a:r>
              <a:rPr lang="en-US"/>
              <a:t> command prompt </a:t>
            </a:r>
          </a:p>
          <a:p>
            <a:pPr lvl="1"/>
            <a:r>
              <a:rPr lang="en-US"/>
              <a:t>(if this fails, make sure you’ve put the path and dotnet exports in your .</a:t>
            </a:r>
            <a:r>
              <a:rPr lang="en-US" err="1"/>
              <a:t>bashrc</a:t>
            </a:r>
            <a:r>
              <a:rPr lang="en-US"/>
              <a:t> as indicated in the system requirements/setup at the start of this doc)</a:t>
            </a:r>
          </a:p>
          <a:p>
            <a:pPr lvl="1"/>
            <a:r>
              <a:rPr lang="en-US"/>
              <a:t>“We’re going to use the dotnet console app template to create a Hello World”</a:t>
            </a:r>
          </a:p>
          <a:p>
            <a:pPr lvl="1"/>
            <a:r>
              <a:rPr lang="en-US"/>
              <a:t>$ dotnet new console -o </a:t>
            </a:r>
            <a:r>
              <a:rPr lang="en-US" err="1"/>
              <a:t>myapp</a:t>
            </a:r>
            <a:endParaRPr lang="en-US"/>
          </a:p>
          <a:p>
            <a:pPr lvl="1"/>
            <a:r>
              <a:rPr lang="en-US"/>
              <a:t>$ ls -al or </a:t>
            </a:r>
            <a:r>
              <a:rPr lang="en-US" err="1"/>
              <a:t>ll</a:t>
            </a:r>
            <a:r>
              <a:rPr lang="en-US"/>
              <a:t> to show the </a:t>
            </a:r>
            <a:r>
              <a:rPr lang="en-US" err="1"/>
              <a:t>myapp</a:t>
            </a:r>
            <a:r>
              <a:rPr lang="en-US"/>
              <a:t> folder</a:t>
            </a:r>
          </a:p>
          <a:p>
            <a:r>
              <a:rPr lang="en-US"/>
              <a:t>Edit the program</a:t>
            </a:r>
          </a:p>
          <a:p>
            <a:pPr lvl="1"/>
            <a:r>
              <a:rPr lang="en-US"/>
              <a:t>“You’ve already seen how I can use native Linux editors, as well as invoke the Windows Notepad. I prefer VS code for this type of work”</a:t>
            </a:r>
          </a:p>
          <a:p>
            <a:pPr lvl="1"/>
            <a:r>
              <a:rPr lang="en-US"/>
              <a:t>$ cd </a:t>
            </a:r>
            <a:r>
              <a:rPr lang="en-US" err="1"/>
              <a:t>myapp</a:t>
            </a:r>
            <a:endParaRPr lang="en-US"/>
          </a:p>
          <a:p>
            <a:pPr lvl="1"/>
            <a:r>
              <a:rPr lang="en-US"/>
              <a:t>$ code .</a:t>
            </a:r>
          </a:p>
          <a:p>
            <a:pPr lvl="1"/>
            <a:r>
              <a:rPr lang="en-US"/>
              <a:t>Change the “Hello World!” to “Hello &lt;city name&gt; from </a:t>
            </a:r>
            <a:r>
              <a:rPr lang="en-US" err="1"/>
              <a:t>.net</a:t>
            </a:r>
            <a:r>
              <a:rPr lang="en-US"/>
              <a:t> core 3 on WSL!”</a:t>
            </a:r>
          </a:p>
          <a:p>
            <a:pPr lvl="1"/>
            <a:r>
              <a:rPr lang="en-US"/>
              <a:t>Save</a:t>
            </a:r>
          </a:p>
          <a:p>
            <a:pPr lvl="1"/>
            <a:r>
              <a:rPr lang="en-US"/>
              <a:t>Make sure you are still in the ~/</a:t>
            </a:r>
            <a:r>
              <a:rPr lang="en-US" err="1"/>
              <a:t>myapp</a:t>
            </a:r>
            <a:r>
              <a:rPr lang="en-US"/>
              <a:t> folder.</a:t>
            </a:r>
          </a:p>
          <a:p>
            <a:pPr lvl="1"/>
            <a:r>
              <a:rPr lang="en-US"/>
              <a:t>Type </a:t>
            </a:r>
            <a:r>
              <a:rPr lang="en-US" b="1"/>
              <a:t>$ dotnet run</a:t>
            </a:r>
          </a:p>
          <a:p>
            <a:pPr lvl="1"/>
            <a:r>
              <a:rPr lang="en-US"/>
              <a:t>It will load up </a:t>
            </a:r>
            <a:r>
              <a:rPr lang="en-US" err="1"/>
              <a:t>.net</a:t>
            </a:r>
            <a:r>
              <a:rPr lang="en-US"/>
              <a:t> core runtime and then run the application. You should see console output</a:t>
            </a:r>
          </a:p>
          <a:p>
            <a:pPr lvl="1"/>
            <a:r>
              <a:rPr lang="en-US"/>
              <a:t>“that was super easy. You can do a lot more with this, of course, and it’s an easy way to create </a:t>
            </a:r>
            <a:r>
              <a:rPr lang="en-US" err="1"/>
              <a:t>linux</a:t>
            </a:r>
            <a:r>
              <a:rPr lang="en-US"/>
              <a:t> binaries, test, and more for not just </a:t>
            </a:r>
            <a:r>
              <a:rPr lang="en-US" err="1"/>
              <a:t>.net</a:t>
            </a:r>
            <a:r>
              <a:rPr lang="en-US"/>
              <a:t>, but also python, node, C++, and many other languages, using the convenience of the native toolchains on </a:t>
            </a:r>
            <a:r>
              <a:rPr lang="en-US" err="1"/>
              <a:t>linux</a:t>
            </a:r>
            <a:r>
              <a:rPr lang="en-US"/>
              <a:t>, all without having to spin up a dedicated VM or use a separate </a:t>
            </a:r>
            <a:r>
              <a:rPr lang="en-US" err="1"/>
              <a:t>linux</a:t>
            </a:r>
            <a:r>
              <a:rPr lang="en-US"/>
              <a:t> box.”</a:t>
            </a:r>
          </a:p>
          <a:p>
            <a:pPr lvl="1"/>
            <a:r>
              <a:rPr lang="en-US"/>
              <a:t>“The dotnet.Microsoft.com site has a lot more information about running </a:t>
            </a:r>
            <a:r>
              <a:rPr lang="en-US" err="1"/>
              <a:t>.net</a:t>
            </a:r>
            <a:r>
              <a:rPr lang="en-US"/>
              <a:t> core on Windows, Linux, macOS and more.”</a:t>
            </a:r>
          </a:p>
        </p:txBody>
      </p:sp>
      <p:sp>
        <p:nvSpPr>
          <p:cNvPr id="4" name="Rectangle 3">
            <a:extLst>
              <a:ext uri="{FF2B5EF4-FFF2-40B4-BE49-F238E27FC236}">
                <a16:creationId xmlns:a16="http://schemas.microsoft.com/office/drawing/2014/main" id="{67B19F08-7D0D-4CA2-B101-436AA1739B8F}"/>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19495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5: X Server</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85000" lnSpcReduction="20000"/>
          </a:bodyPr>
          <a:lstStyle/>
          <a:p>
            <a:r>
              <a:rPr lang="en-US"/>
              <a:t>(This demo tends to really gets people out of their seats. Requires that you have </a:t>
            </a:r>
            <a:r>
              <a:rPr lang="en-US" err="1"/>
              <a:t>VcxSrv</a:t>
            </a:r>
            <a:r>
              <a:rPr lang="en-US"/>
              <a:t> installed and configured on the PC)</a:t>
            </a:r>
          </a:p>
          <a:p>
            <a:r>
              <a:rPr lang="en-US"/>
              <a:t>“Ok. That was all cool, and helped show the command-line shell capabilities of WSL. But sometimes you want to use a graphical tool on Linux, to test or for other reasons”</a:t>
            </a:r>
          </a:p>
          <a:p>
            <a:r>
              <a:rPr lang="en-US"/>
              <a:t>“I have running on my PC here, an X-server. I’ve also installed a number of X Windows apps on WSL”</a:t>
            </a:r>
          </a:p>
          <a:p>
            <a:r>
              <a:rPr lang="en-US"/>
              <a:t>“Now, we don’t officially support running an X-server with WSL, but it does happen to work quite nicely. There are a few different ones out there: x410 in the store, </a:t>
            </a:r>
            <a:r>
              <a:rPr lang="en-US" err="1"/>
              <a:t>Xming</a:t>
            </a:r>
            <a:r>
              <a:rPr lang="en-US"/>
              <a:t> and </a:t>
            </a:r>
            <a:r>
              <a:rPr lang="en-US" err="1"/>
              <a:t>VcxSrv</a:t>
            </a:r>
            <a:r>
              <a:rPr lang="en-US"/>
              <a:t> available online. Of them, devs seem to have more success with </a:t>
            </a:r>
            <a:r>
              <a:rPr lang="en-US" err="1"/>
              <a:t>VcxSrv</a:t>
            </a:r>
            <a:r>
              <a:rPr lang="en-US"/>
              <a:t>. You may get odd errors here and there, but basic applications tend to work.</a:t>
            </a:r>
          </a:p>
          <a:p>
            <a:r>
              <a:rPr lang="en-US"/>
              <a:t>$ </a:t>
            </a:r>
            <a:r>
              <a:rPr lang="en-US" err="1"/>
              <a:t>xeyes</a:t>
            </a:r>
            <a:endParaRPr lang="en-US"/>
          </a:p>
          <a:p>
            <a:r>
              <a:rPr lang="en-US"/>
              <a:t>“X eyes is fun, but let’s say I want to test behavior with the Linux version of Firefox”</a:t>
            </a:r>
          </a:p>
          <a:p>
            <a:r>
              <a:rPr lang="en-US"/>
              <a:t>$ </a:t>
            </a:r>
            <a:r>
              <a:rPr lang="en-US" err="1"/>
              <a:t>firefox</a:t>
            </a:r>
            <a:r>
              <a:rPr lang="en-US"/>
              <a:t> </a:t>
            </a:r>
          </a:p>
          <a:p>
            <a:r>
              <a:rPr lang="en-US"/>
              <a:t>Navigate to InsiderDevTour.com (this won’t work from the command-line, so do it from the app UI)</a:t>
            </a:r>
          </a:p>
          <a:p>
            <a:r>
              <a:rPr lang="en-US"/>
              <a:t>“Yes, that’s the </a:t>
            </a:r>
            <a:r>
              <a:rPr lang="en-US" err="1"/>
              <a:t>linux</a:t>
            </a:r>
            <a:r>
              <a:rPr lang="en-US"/>
              <a:t> build of Firefox, running in an </a:t>
            </a:r>
            <a:r>
              <a:rPr lang="en-US" err="1"/>
              <a:t>Xwindow</a:t>
            </a:r>
            <a:r>
              <a:rPr lang="en-US"/>
              <a:t>, from WSL, on Windows”</a:t>
            </a:r>
          </a:p>
          <a:p>
            <a:r>
              <a:rPr lang="en-US"/>
              <a:t>“You can also run full window managers such as </a:t>
            </a:r>
            <a:r>
              <a:rPr lang="en-US" err="1"/>
              <a:t>xfce</a:t>
            </a:r>
            <a:r>
              <a:rPr lang="en-US"/>
              <a:t> or gnome. Again, it’s not officially supported, but there are lots of folks with tutorials online.”</a:t>
            </a:r>
          </a:p>
          <a:p>
            <a:endParaRPr lang="en-US"/>
          </a:p>
          <a:p>
            <a:endParaRPr lang="en-US"/>
          </a:p>
          <a:p>
            <a:endParaRPr lang="en-US"/>
          </a:p>
          <a:p>
            <a:endParaRPr lang="en-US"/>
          </a:p>
        </p:txBody>
      </p:sp>
      <p:sp>
        <p:nvSpPr>
          <p:cNvPr id="4" name="Rectangle 3">
            <a:extLst>
              <a:ext uri="{FF2B5EF4-FFF2-40B4-BE49-F238E27FC236}">
                <a16:creationId xmlns:a16="http://schemas.microsoft.com/office/drawing/2014/main" id="{07A77B04-27E9-427B-A3EC-45ECD8D5F960}"/>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31840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WSL Community</a:t>
            </a:r>
          </a:p>
        </p:txBody>
      </p:sp>
      <p:pic>
        <p:nvPicPr>
          <p:cNvPr id="2050" name="Picture 2" descr="See the source image">
            <a:extLst>
              <a:ext uri="{FF2B5EF4-FFF2-40B4-BE49-F238E27FC236}">
                <a16:creationId xmlns:a16="http://schemas.microsoft.com/office/drawing/2014/main" id="{269B5060-D258-4F7C-A2FA-7DD36373C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84" y="2998818"/>
            <a:ext cx="1684376" cy="16843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7369972-1A16-40F3-AE83-E16E5B329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391" y="1521886"/>
            <a:ext cx="1436077" cy="14360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568CE06-6FB7-436C-A8A2-4A57D7A136E9}"/>
              </a:ext>
            </a:extLst>
          </p:cNvPr>
          <p:cNvSpPr/>
          <p:nvPr/>
        </p:nvSpPr>
        <p:spPr bwMode="auto">
          <a:xfrm>
            <a:off x="780316" y="4756631"/>
            <a:ext cx="1560226" cy="1384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UserVoice</a:t>
            </a:r>
          </a:p>
        </p:txBody>
      </p:sp>
      <p:cxnSp>
        <p:nvCxnSpPr>
          <p:cNvPr id="9" name="Straight Arrow Connector 8">
            <a:extLst>
              <a:ext uri="{FF2B5EF4-FFF2-40B4-BE49-F238E27FC236}">
                <a16:creationId xmlns:a16="http://schemas.microsoft.com/office/drawing/2014/main" id="{6632385B-813A-4B28-A017-A8CE7C00994B}"/>
              </a:ext>
            </a:extLst>
          </p:cNvPr>
          <p:cNvCxnSpPr/>
          <p:nvPr/>
        </p:nvCxnSpPr>
        <p:spPr>
          <a:xfrm>
            <a:off x="2469089"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C486F9-E723-4793-BDE5-8B6EF5B10ECD}"/>
              </a:ext>
            </a:extLst>
          </p:cNvPr>
          <p:cNvSpPr txBox="1"/>
          <p:nvPr/>
        </p:nvSpPr>
        <p:spPr>
          <a:xfrm>
            <a:off x="3450572" y="1833957"/>
            <a:ext cx="1648966" cy="73866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3940+ </a:t>
            </a:r>
          </a:p>
          <a:p>
            <a:pPr algn="ctr"/>
            <a:r>
              <a:rPr lang="en-US" sz="2000">
                <a:gradFill>
                  <a:gsLst>
                    <a:gs pos="2917">
                      <a:schemeClr val="tx1"/>
                    </a:gs>
                    <a:gs pos="30000">
                      <a:schemeClr val="tx1"/>
                    </a:gs>
                  </a:gsLst>
                  <a:lin ang="5400000" scaled="0"/>
                </a:gradFill>
              </a:rPr>
              <a:t>Issues filed</a:t>
            </a:r>
          </a:p>
        </p:txBody>
      </p:sp>
      <p:cxnSp>
        <p:nvCxnSpPr>
          <p:cNvPr id="13" name="Straight Arrow Connector 12">
            <a:extLst>
              <a:ext uri="{FF2B5EF4-FFF2-40B4-BE49-F238E27FC236}">
                <a16:creationId xmlns:a16="http://schemas.microsoft.com/office/drawing/2014/main" id="{8B51505E-9D87-4A01-8EB7-B8CD4E9E1B4B}"/>
              </a:ext>
            </a:extLst>
          </p:cNvPr>
          <p:cNvCxnSpPr/>
          <p:nvPr/>
        </p:nvCxnSpPr>
        <p:spPr>
          <a:xfrm>
            <a:off x="5118913"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A9A2D6-A10A-48EC-9068-953077E14372}"/>
              </a:ext>
            </a:extLst>
          </p:cNvPr>
          <p:cNvSpPr txBox="1"/>
          <p:nvPr/>
        </p:nvSpPr>
        <p:spPr>
          <a:xfrm>
            <a:off x="6100396" y="1833957"/>
            <a:ext cx="1648966" cy="73866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31,660+ </a:t>
            </a:r>
          </a:p>
          <a:p>
            <a:pPr algn="ctr"/>
            <a:r>
              <a:rPr lang="en-US" sz="2000">
                <a:gradFill>
                  <a:gsLst>
                    <a:gs pos="2917">
                      <a:schemeClr val="tx1"/>
                    </a:gs>
                    <a:gs pos="30000">
                      <a:schemeClr val="tx1"/>
                    </a:gs>
                  </a:gsLst>
                  <a:lin ang="5400000" scaled="0"/>
                </a:gradFill>
              </a:rPr>
              <a:t>Comments</a:t>
            </a:r>
          </a:p>
        </p:txBody>
      </p:sp>
      <p:cxnSp>
        <p:nvCxnSpPr>
          <p:cNvPr id="15" name="Straight Arrow Connector 14">
            <a:extLst>
              <a:ext uri="{FF2B5EF4-FFF2-40B4-BE49-F238E27FC236}">
                <a16:creationId xmlns:a16="http://schemas.microsoft.com/office/drawing/2014/main" id="{CED2AC26-6518-4664-B3C9-F9FC897A42B5}"/>
              </a:ext>
            </a:extLst>
          </p:cNvPr>
          <p:cNvCxnSpPr/>
          <p:nvPr/>
        </p:nvCxnSpPr>
        <p:spPr>
          <a:xfrm>
            <a:off x="7891421" y="2239925"/>
            <a:ext cx="937930"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8C25C7-458B-418D-8DDA-5402EF936A2B}"/>
              </a:ext>
            </a:extLst>
          </p:cNvPr>
          <p:cNvSpPr txBox="1"/>
          <p:nvPr/>
        </p:nvSpPr>
        <p:spPr>
          <a:xfrm>
            <a:off x="8877299" y="1870593"/>
            <a:ext cx="2472310" cy="73866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12,907,546+</a:t>
            </a:r>
          </a:p>
          <a:p>
            <a:pPr algn="ctr"/>
            <a:r>
              <a:rPr lang="en-US" sz="2000">
                <a:gradFill>
                  <a:gsLst>
                    <a:gs pos="2917">
                      <a:schemeClr val="tx1"/>
                    </a:gs>
                    <a:gs pos="30000">
                      <a:schemeClr val="tx1"/>
                    </a:gs>
                  </a:gsLst>
                  <a:lin ang="5400000" scaled="0"/>
                </a:gradFill>
              </a:rPr>
              <a:t>Individual Characters</a:t>
            </a:r>
          </a:p>
        </p:txBody>
      </p:sp>
      <p:pic>
        <p:nvPicPr>
          <p:cNvPr id="12" name="Picture 11">
            <a:extLst>
              <a:ext uri="{FF2B5EF4-FFF2-40B4-BE49-F238E27FC236}">
                <a16:creationId xmlns:a16="http://schemas.microsoft.com/office/drawing/2014/main" id="{FA11F748-AE28-4BC4-87D3-BFA8D6865B1C}"/>
              </a:ext>
            </a:extLst>
          </p:cNvPr>
          <p:cNvPicPr>
            <a:picLocks noChangeAspect="1"/>
          </p:cNvPicPr>
          <p:nvPr/>
        </p:nvPicPr>
        <p:blipFill>
          <a:blip r:embed="rId5"/>
          <a:stretch>
            <a:fillRect/>
          </a:stretch>
        </p:blipFill>
        <p:spPr>
          <a:xfrm>
            <a:off x="8196735" y="2922359"/>
            <a:ext cx="1821907" cy="1831250"/>
          </a:xfrm>
          <a:prstGeom prst="rect">
            <a:avLst/>
          </a:prstGeom>
        </p:spPr>
      </p:pic>
      <p:pic>
        <p:nvPicPr>
          <p:cNvPr id="19" name="Picture 18">
            <a:extLst>
              <a:ext uri="{FF2B5EF4-FFF2-40B4-BE49-F238E27FC236}">
                <a16:creationId xmlns:a16="http://schemas.microsoft.com/office/drawing/2014/main" id="{5BD46036-56BC-4850-B44B-8FA396F5368E}"/>
              </a:ext>
            </a:extLst>
          </p:cNvPr>
          <p:cNvPicPr>
            <a:picLocks noChangeAspect="1"/>
          </p:cNvPicPr>
          <p:nvPr/>
        </p:nvPicPr>
        <p:blipFill rotWithShape="1">
          <a:blip r:embed="rId5"/>
          <a:srcRect r="34346"/>
          <a:stretch/>
        </p:blipFill>
        <p:spPr>
          <a:xfrm>
            <a:off x="10312338" y="2922359"/>
            <a:ext cx="1196153" cy="1831250"/>
          </a:xfrm>
          <a:prstGeom prst="rect">
            <a:avLst/>
          </a:prstGeom>
        </p:spPr>
      </p:pic>
      <p:pic>
        <p:nvPicPr>
          <p:cNvPr id="2054" name="Picture 6" descr="https://mcgeetraveltales.files.wordpress.com/2017/12/harrypotterbookspinewallart.jpg?w=500">
            <a:extLst>
              <a:ext uri="{FF2B5EF4-FFF2-40B4-BE49-F238E27FC236}">
                <a16:creationId xmlns:a16="http://schemas.microsoft.com/office/drawing/2014/main" id="{6D6F0520-4029-4205-97B9-D9AF373C7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7019" y="4186156"/>
            <a:ext cx="1648966" cy="12334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mcgeetraveltales.files.wordpress.com/2017/12/harrypotterbookspinewallart.jpg?w=500">
            <a:extLst>
              <a:ext uri="{FF2B5EF4-FFF2-40B4-BE49-F238E27FC236}">
                <a16:creationId xmlns:a16="http://schemas.microsoft.com/office/drawing/2014/main" id="{F2B02F41-B4D8-4176-BC89-494E97030A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5118"/>
          <a:stretch/>
        </p:blipFill>
        <p:spPr bwMode="auto">
          <a:xfrm>
            <a:off x="3370023" y="2866100"/>
            <a:ext cx="1045315" cy="120510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63BE856-3E6E-4208-89AF-C1BBA17CA01A}"/>
              </a:ext>
            </a:extLst>
          </p:cNvPr>
          <p:cNvSpPr txBox="1"/>
          <p:nvPr/>
        </p:nvSpPr>
        <p:spPr>
          <a:xfrm>
            <a:off x="7749362" y="5415915"/>
            <a:ext cx="3759129" cy="984885"/>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1.65x</a:t>
            </a:r>
          </a:p>
          <a:p>
            <a:pPr algn="ctr"/>
            <a:r>
              <a:rPr lang="en-US" sz="2800">
                <a:gradFill>
                  <a:gsLst>
                    <a:gs pos="2917">
                      <a:schemeClr val="tx1"/>
                    </a:gs>
                    <a:gs pos="30000">
                      <a:schemeClr val="tx1"/>
                    </a:gs>
                  </a:gsLst>
                  <a:lin ang="5400000" scaled="0"/>
                </a:gradFill>
              </a:rPr>
              <a:t>Game of Thrones Series</a:t>
            </a:r>
          </a:p>
        </p:txBody>
      </p:sp>
      <p:sp>
        <p:nvSpPr>
          <p:cNvPr id="23" name="TextBox 22">
            <a:extLst>
              <a:ext uri="{FF2B5EF4-FFF2-40B4-BE49-F238E27FC236}">
                <a16:creationId xmlns:a16="http://schemas.microsoft.com/office/drawing/2014/main" id="{F7FB9C47-1318-4913-82E4-1729492AFA11}"/>
              </a:ext>
            </a:extLst>
          </p:cNvPr>
          <p:cNvSpPr txBox="1"/>
          <p:nvPr/>
        </p:nvSpPr>
        <p:spPr>
          <a:xfrm>
            <a:off x="3175480" y="5506210"/>
            <a:ext cx="3566755" cy="984885"/>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2.65x</a:t>
            </a:r>
          </a:p>
          <a:p>
            <a:pPr algn="ctr"/>
            <a:r>
              <a:rPr lang="en-US" sz="2800">
                <a:gradFill>
                  <a:gsLst>
                    <a:gs pos="2917">
                      <a:schemeClr val="tx1"/>
                    </a:gs>
                    <a:gs pos="30000">
                      <a:schemeClr val="tx1"/>
                    </a:gs>
                  </a:gsLst>
                  <a:lin ang="5400000" scaled="0"/>
                </a:gradFill>
              </a:rPr>
              <a:t>Harry Potter Series</a:t>
            </a:r>
          </a:p>
        </p:txBody>
      </p:sp>
      <p:pic>
        <p:nvPicPr>
          <p:cNvPr id="24" name="Picture 6" descr="https://mcgeetraveltales.files.wordpress.com/2017/12/harrypotterbookspinewallart.jpg?w=500">
            <a:extLst>
              <a:ext uri="{FF2B5EF4-FFF2-40B4-BE49-F238E27FC236}">
                <a16:creationId xmlns:a16="http://schemas.microsoft.com/office/drawing/2014/main" id="{57242E44-6453-425D-8FE8-DF66D8B428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5680" y="2851939"/>
            <a:ext cx="1648966" cy="1233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D5ADDE-7CD4-4CD9-B97A-D8C7E3E08E37}"/>
              </a:ext>
            </a:extLst>
          </p:cNvPr>
          <p:cNvSpPr txBox="1"/>
          <p:nvPr/>
        </p:nvSpPr>
        <p:spPr>
          <a:xfrm>
            <a:off x="6989757" y="4032267"/>
            <a:ext cx="483440"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OR</a:t>
            </a:r>
          </a:p>
        </p:txBody>
      </p:sp>
    </p:spTree>
    <p:extLst>
      <p:ext uri="{BB962C8B-B14F-4D97-AF65-F5344CB8AC3E}">
        <p14:creationId xmlns:p14="http://schemas.microsoft.com/office/powerpoint/2010/main" val="244959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xit" presetSubtype="0" fill="hold" nodeType="withEffect">
                                  <p:stCondLst>
                                    <p:cond delay="0"/>
                                  </p:stCondLst>
                                  <p:childTnLst>
                                    <p:animEffect transition="out" filter="fade">
                                      <p:cBhvr>
                                        <p:cTn id="24" dur="500"/>
                                        <p:tgtEl>
                                          <p:spTgt spid="2050"/>
                                        </p:tgtEl>
                                      </p:cBhvr>
                                    </p:animEffect>
                                    <p:set>
                                      <p:cBhvr>
                                        <p:cTn id="25" dur="1" fill="hold">
                                          <p:stCondLst>
                                            <p:cond delay="499"/>
                                          </p:stCondLst>
                                        </p:cTn>
                                        <p:tgtEl>
                                          <p:spTgt spid="205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4" grpId="0"/>
      <p:bldP spid="16" grpId="0"/>
      <p:bldP spid="22" grpId="0"/>
      <p:bldP spid="23"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Top Customer Asks</a:t>
            </a:r>
          </a:p>
        </p:txBody>
      </p:sp>
      <p:sp>
        <p:nvSpPr>
          <p:cNvPr id="7" name="TextBox 6">
            <a:extLst>
              <a:ext uri="{FF2B5EF4-FFF2-40B4-BE49-F238E27FC236}">
                <a16:creationId xmlns:a16="http://schemas.microsoft.com/office/drawing/2014/main" id="{0FA67334-0EA7-4385-9A52-F7606BC95B90}"/>
              </a:ext>
            </a:extLst>
          </p:cNvPr>
          <p:cNvSpPr txBox="1"/>
          <p:nvPr/>
        </p:nvSpPr>
        <p:spPr>
          <a:xfrm>
            <a:off x="1227795" y="5153024"/>
            <a:ext cx="3566755" cy="1107996"/>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File System Performance</a:t>
            </a:r>
            <a:endParaRPr lang="en-US" sz="280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5418362-5745-4E91-9B7C-534BD6276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66" b="95029" l="8861" r="90778">
                        <a14:foregroundMark x1="58047" y1="23136" x2="68174" y2="7266"/>
                        <a14:foregroundMark x1="68174" y1="7266" x2="70344" y2="9751"/>
                        <a14:foregroundMark x1="90778" y1="31358" x2="91139" y2="33843"/>
                        <a14:foregroundMark x1="15913" y1="91013" x2="10127" y2="92352"/>
                        <a14:foregroundMark x1="10127" y1="90249" x2="8861" y2="89101"/>
                        <a14:foregroundMark x1="14647" y1="95029" x2="11573" y2="94646"/>
                      </a14:backgroundRemoval>
                    </a14:imgEffect>
                  </a14:imgLayer>
                </a14:imgProps>
              </a:ext>
            </a:extLst>
          </a:blip>
          <a:stretch>
            <a:fillRect/>
          </a:stretch>
        </p:blipFill>
        <p:spPr>
          <a:xfrm>
            <a:off x="7569110" y="2137483"/>
            <a:ext cx="2731199" cy="2583033"/>
          </a:xfrm>
          <a:prstGeom prst="rect">
            <a:avLst/>
          </a:prstGeom>
        </p:spPr>
      </p:pic>
      <p:sp>
        <p:nvSpPr>
          <p:cNvPr id="10" name="TextBox 9">
            <a:extLst>
              <a:ext uri="{FF2B5EF4-FFF2-40B4-BE49-F238E27FC236}">
                <a16:creationId xmlns:a16="http://schemas.microsoft.com/office/drawing/2014/main" id="{77964DA5-99DE-4865-BDF7-8DA3BD21705B}"/>
              </a:ext>
            </a:extLst>
          </p:cNvPr>
          <p:cNvSpPr txBox="1"/>
          <p:nvPr/>
        </p:nvSpPr>
        <p:spPr>
          <a:xfrm>
            <a:off x="7151331"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Compatibility</a:t>
            </a:r>
            <a:endParaRPr lang="en-US" sz="28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F256C7BA-6CFC-4934-9005-237EA69920D3}"/>
              </a:ext>
            </a:extLst>
          </p:cNvPr>
          <p:cNvSpPr txBox="1"/>
          <p:nvPr/>
        </p:nvSpPr>
        <p:spPr>
          <a:xfrm>
            <a:off x="1678215" y="2165971"/>
            <a:ext cx="2256602" cy="2554545"/>
          </a:xfrm>
          <a:prstGeom prst="rect">
            <a:avLst/>
          </a:prstGeom>
          <a:noFill/>
        </p:spPr>
        <p:txBody>
          <a:bodyPr wrap="square" lIns="0" tIns="0" rIns="0" bIns="0" rtlCol="0">
            <a:spAutoFit/>
          </a:bodyPr>
          <a:lstStyle/>
          <a:p>
            <a:pPr algn="l"/>
            <a:r>
              <a:rPr lang="en-US" sz="166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553828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70689-913F-4CCA-8AD5-EA66CF8055EB}"/>
              </a:ext>
            </a:extLst>
          </p:cNvPr>
          <p:cNvSpPr>
            <a:spLocks noGrp="1"/>
          </p:cNvSpPr>
          <p:nvPr>
            <p:ph type="title"/>
          </p:nvPr>
        </p:nvSpPr>
        <p:spPr/>
        <p:txBody>
          <a:bodyPr/>
          <a:lstStyle/>
          <a:p>
            <a:r>
              <a:rPr lang="en-US">
                <a:solidFill>
                  <a:srgbClr val="3076BC"/>
                </a:solidFill>
              </a:rPr>
              <a:t>Introducing:</a:t>
            </a:r>
            <a:r>
              <a:rPr lang="en-US"/>
              <a:t> WSL 2</a:t>
            </a:r>
          </a:p>
        </p:txBody>
      </p:sp>
    </p:spTree>
    <p:extLst>
      <p:ext uri="{BB962C8B-B14F-4D97-AF65-F5344CB8AC3E}">
        <p14:creationId xmlns:p14="http://schemas.microsoft.com/office/powerpoint/2010/main" val="21253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What exactly is WSL 2?</a:t>
            </a:r>
          </a:p>
        </p:txBody>
      </p:sp>
      <p:sp>
        <p:nvSpPr>
          <p:cNvPr id="6" name="Rectangle 5">
            <a:extLst>
              <a:ext uri="{FF2B5EF4-FFF2-40B4-BE49-F238E27FC236}">
                <a16:creationId xmlns:a16="http://schemas.microsoft.com/office/drawing/2014/main" id="{283D9413-D045-45E9-8BA2-F4D6D1276370}"/>
              </a:ext>
            </a:extLst>
          </p:cNvPr>
          <p:cNvSpPr/>
          <p:nvPr/>
        </p:nvSpPr>
        <p:spPr bwMode="auto">
          <a:xfrm>
            <a:off x="2582333" y="5020733"/>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806D0E7-1EBB-4534-B332-6A7A2CCEABE7}"/>
              </a:ext>
            </a:extLst>
          </p:cNvPr>
          <p:cNvSpPr/>
          <p:nvPr/>
        </p:nvSpPr>
        <p:spPr bwMode="auto">
          <a:xfrm>
            <a:off x="2582333" y="1837266"/>
            <a:ext cx="6256867" cy="30141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14" name="Group 13">
            <a:extLst>
              <a:ext uri="{FF2B5EF4-FFF2-40B4-BE49-F238E27FC236}">
                <a16:creationId xmlns:a16="http://schemas.microsoft.com/office/drawing/2014/main" id="{F427FA6B-6FA3-4324-9FE3-BA6F6C080934}"/>
              </a:ext>
            </a:extLst>
          </p:cNvPr>
          <p:cNvGrpSpPr/>
          <p:nvPr/>
        </p:nvGrpSpPr>
        <p:grpSpPr>
          <a:xfrm>
            <a:off x="3887494" y="2828772"/>
            <a:ext cx="3655207" cy="1907159"/>
            <a:chOff x="6897394" y="2485872"/>
            <a:chExt cx="3655207" cy="1907159"/>
          </a:xfrm>
        </p:grpSpPr>
        <p:pic>
          <p:nvPicPr>
            <p:cNvPr id="9" name="Picture 8">
              <a:extLst>
                <a:ext uri="{FF2B5EF4-FFF2-40B4-BE49-F238E27FC236}">
                  <a16:creationId xmlns:a16="http://schemas.microsoft.com/office/drawing/2014/main" id="{81F6A186-7BDE-4B2E-8DAA-50E6D2691D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10" name="Picture 9">
              <a:extLst>
                <a:ext uri="{FF2B5EF4-FFF2-40B4-BE49-F238E27FC236}">
                  <a16:creationId xmlns:a16="http://schemas.microsoft.com/office/drawing/2014/main" id="{26BE027E-D736-441E-A141-678442F63A15}"/>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11" name="Picture 10">
              <a:extLst>
                <a:ext uri="{FF2B5EF4-FFF2-40B4-BE49-F238E27FC236}">
                  <a16:creationId xmlns:a16="http://schemas.microsoft.com/office/drawing/2014/main" id="{0BA0B556-3BA6-423D-886B-8FEA2B37FBC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12" name="Picture 11">
              <a:extLst>
                <a:ext uri="{FF2B5EF4-FFF2-40B4-BE49-F238E27FC236}">
                  <a16:creationId xmlns:a16="http://schemas.microsoft.com/office/drawing/2014/main" id="{5D1DD2BB-AFD7-4711-99FF-7CE21F81FF8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13" name="Picture 12">
              <a:extLst>
                <a:ext uri="{FF2B5EF4-FFF2-40B4-BE49-F238E27FC236}">
                  <a16:creationId xmlns:a16="http://schemas.microsoft.com/office/drawing/2014/main" id="{31A090C2-ADC4-4DD5-B4B3-AD15AAB9281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Tree>
    <p:extLst>
      <p:ext uri="{BB962C8B-B14F-4D97-AF65-F5344CB8AC3E}">
        <p14:creationId xmlns:p14="http://schemas.microsoft.com/office/powerpoint/2010/main" val="34883686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File System Performance</a:t>
            </a:r>
          </a:p>
        </p:txBody>
      </p:sp>
      <p:graphicFrame>
        <p:nvGraphicFramePr>
          <p:cNvPr id="5" name="Content Placeholder 4">
            <a:extLst>
              <a:ext uri="{FF2B5EF4-FFF2-40B4-BE49-F238E27FC236}">
                <a16:creationId xmlns:a16="http://schemas.microsoft.com/office/drawing/2014/main" id="{0A3E7063-08AE-4EDA-B73E-1D78D72A885D}"/>
              </a:ext>
            </a:extLst>
          </p:cNvPr>
          <p:cNvGraphicFramePr>
            <a:graphicFrameLocks noGrp="1"/>
          </p:cNvGraphicFramePr>
          <p:nvPr>
            <p:ph sz="quarter" idx="10"/>
          </p:nvPr>
        </p:nvGraphicFramePr>
        <p:xfrm>
          <a:off x="1523999" y="7483635"/>
          <a:ext cx="8212667" cy="2295940"/>
        </p:xfrm>
        <a:graphic>
          <a:graphicData uri="http://schemas.openxmlformats.org/drawingml/2006/table">
            <a:tbl>
              <a:tblPr/>
              <a:tblGrid>
                <a:gridCol w="2822850">
                  <a:extLst>
                    <a:ext uri="{9D8B030D-6E8A-4147-A177-3AD203B41FA5}">
                      <a16:colId xmlns:a16="http://schemas.microsoft.com/office/drawing/2014/main" val="3059530628"/>
                    </a:ext>
                  </a:extLst>
                </a:gridCol>
                <a:gridCol w="1365366">
                  <a:extLst>
                    <a:ext uri="{9D8B030D-6E8A-4147-A177-3AD203B41FA5}">
                      <a16:colId xmlns:a16="http://schemas.microsoft.com/office/drawing/2014/main" val="2242127626"/>
                    </a:ext>
                  </a:extLst>
                </a:gridCol>
                <a:gridCol w="1365366">
                  <a:extLst>
                    <a:ext uri="{9D8B030D-6E8A-4147-A177-3AD203B41FA5}">
                      <a16:colId xmlns:a16="http://schemas.microsoft.com/office/drawing/2014/main" val="2409310562"/>
                    </a:ext>
                  </a:extLst>
                </a:gridCol>
                <a:gridCol w="1635573">
                  <a:extLst>
                    <a:ext uri="{9D8B030D-6E8A-4147-A177-3AD203B41FA5}">
                      <a16:colId xmlns:a16="http://schemas.microsoft.com/office/drawing/2014/main" val="2373593149"/>
                    </a:ext>
                  </a:extLst>
                </a:gridCol>
                <a:gridCol w="1023512">
                  <a:extLst>
                    <a:ext uri="{9D8B030D-6E8A-4147-A177-3AD203B41FA5}">
                      <a16:colId xmlns:a16="http://schemas.microsoft.com/office/drawing/2014/main" val="4222678003"/>
                    </a:ext>
                  </a:extLst>
                </a:gridCol>
              </a:tblGrid>
              <a:tr h="86043">
                <a:tc>
                  <a:txBody>
                    <a:bodyPr/>
                    <a:lstStyle/>
                    <a:p>
                      <a:pPr marL="0" marR="0" fontAlgn="t">
                        <a:spcBef>
                          <a:spcPts val="0"/>
                        </a:spcBef>
                        <a:spcAft>
                          <a:spcPts val="0"/>
                        </a:spcAft>
                      </a:pPr>
                      <a:r>
                        <a:rPr lang="en-US" sz="2800">
                          <a:effectLst/>
                          <a:latin typeface="Calibri" panose="020F0502020204030204" pitchFamily="34" charset="0"/>
                        </a:rPr>
                        <a:t>Test/Version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2</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Linux VM</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Mac</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5686986"/>
                  </a:ext>
                </a:extLst>
              </a:tr>
              <a:tr h="86043">
                <a:tc>
                  <a:txBody>
                    <a:bodyPr/>
                    <a:lstStyle/>
                    <a:p>
                      <a:pPr marL="0" marR="0" fontAlgn="t">
                        <a:spcBef>
                          <a:spcPts val="0"/>
                        </a:spcBef>
                        <a:spcAft>
                          <a:spcPts val="0"/>
                        </a:spcAft>
                      </a:pPr>
                      <a:r>
                        <a:rPr lang="en-US" sz="2800">
                          <a:effectLst/>
                          <a:latin typeface="Calibri" panose="020F0502020204030204" pitchFamily="34" charset="0"/>
                        </a:rPr>
                        <a:t>Git clone VSCode</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45.86</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17.63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18.368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20.51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96177423"/>
                  </a:ext>
                </a:extLst>
              </a:tr>
              <a:tr h="86043">
                <a:tc>
                  <a:txBody>
                    <a:bodyPr/>
                    <a:lstStyle/>
                    <a:p>
                      <a:pPr marL="0" marR="0" fontAlgn="t">
                        <a:spcBef>
                          <a:spcPts val="0"/>
                        </a:spcBef>
                        <a:spcAft>
                          <a:spcPts val="0"/>
                        </a:spcAft>
                      </a:pPr>
                      <a:r>
                        <a:rPr lang="en-US" sz="2800">
                          <a:effectLst/>
                          <a:latin typeface="Calibri" panose="020F0502020204030204" pitchFamily="34" charset="0"/>
                        </a:rPr>
                        <a:t>Npm install</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33.94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7.239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7.165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9.57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81462358"/>
                  </a:ext>
                </a:extLst>
              </a:tr>
              <a:tr h="86043">
                <a:tc>
                  <a:txBody>
                    <a:bodyPr/>
                    <a:lstStyle/>
                    <a:p>
                      <a:pPr marL="0" marR="0" fontAlgn="t">
                        <a:spcBef>
                          <a:spcPts val="0"/>
                        </a:spcBef>
                        <a:spcAft>
                          <a:spcPts val="0"/>
                        </a:spcAft>
                      </a:pPr>
                      <a:r>
                        <a:rPr lang="en-US" sz="2800">
                          <a:effectLst/>
                          <a:latin typeface="Calibri" panose="020F0502020204030204" pitchFamily="34" charset="0"/>
                        </a:rPr>
                        <a:t>Cmake on OpenCV</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123.38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39.73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21.75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44.78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84729406"/>
                  </a:ext>
                </a:extLst>
              </a:tr>
              <a:tr h="86043">
                <a:tc>
                  <a:txBody>
                    <a:bodyPr/>
                    <a:lstStyle/>
                    <a:p>
                      <a:pPr marL="0" marR="0" fontAlgn="t">
                        <a:spcBef>
                          <a:spcPts val="0"/>
                        </a:spcBef>
                        <a:spcAft>
                          <a:spcPts val="0"/>
                        </a:spcAft>
                      </a:pPr>
                      <a:r>
                        <a:rPr lang="en-US" sz="2800">
                          <a:effectLst/>
                          <a:latin typeface="Calibri" panose="020F0502020204030204" pitchFamily="34" charset="0"/>
                        </a:rPr>
                        <a:t>MYSQL Operation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30.97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29.89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46.94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57877391"/>
                  </a:ext>
                </a:extLst>
              </a:tr>
            </a:tbl>
          </a:graphicData>
        </a:graphic>
      </p:graphicFrame>
      <p:sp>
        <p:nvSpPr>
          <p:cNvPr id="6" name="TextBox 5">
            <a:extLst>
              <a:ext uri="{FF2B5EF4-FFF2-40B4-BE49-F238E27FC236}">
                <a16:creationId xmlns:a16="http://schemas.microsoft.com/office/drawing/2014/main" id="{B8311949-C7C8-43FD-8718-03770375683C}"/>
              </a:ext>
            </a:extLst>
          </p:cNvPr>
          <p:cNvSpPr txBox="1"/>
          <p:nvPr/>
        </p:nvSpPr>
        <p:spPr>
          <a:xfrm>
            <a:off x="826139" y="1869263"/>
            <a:ext cx="9601198"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WSL 2 speed comparison test WSL 1 on a Surface Laptop</a:t>
            </a:r>
          </a:p>
        </p:txBody>
      </p:sp>
      <p:sp>
        <p:nvSpPr>
          <p:cNvPr id="7" name="TextBox 6">
            <a:extLst>
              <a:ext uri="{FF2B5EF4-FFF2-40B4-BE49-F238E27FC236}">
                <a16:creationId xmlns:a16="http://schemas.microsoft.com/office/drawing/2014/main" id="{3DEBECC3-1646-4D23-9341-49732E5FFA11}"/>
              </a:ext>
            </a:extLst>
          </p:cNvPr>
          <p:cNvSpPr txBox="1"/>
          <p:nvPr/>
        </p:nvSpPr>
        <p:spPr>
          <a:xfrm>
            <a:off x="4741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git clone</a:t>
            </a:r>
          </a:p>
          <a:p>
            <a:pPr algn="ctr"/>
            <a:r>
              <a:rPr lang="en-US" sz="8000">
                <a:solidFill>
                  <a:schemeClr val="accent5">
                    <a:lumMod val="60000"/>
                    <a:lumOff val="40000"/>
                  </a:schemeClr>
                </a:solidFill>
              </a:rPr>
              <a:t>2.5x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8" name="TextBox 7">
            <a:extLst>
              <a:ext uri="{FF2B5EF4-FFF2-40B4-BE49-F238E27FC236}">
                <a16:creationId xmlns:a16="http://schemas.microsoft.com/office/drawing/2014/main" id="{28F54CCE-B165-49AE-B600-F9E0800DC3AD}"/>
              </a:ext>
            </a:extLst>
          </p:cNvPr>
          <p:cNvSpPr txBox="1"/>
          <p:nvPr/>
        </p:nvSpPr>
        <p:spPr>
          <a:xfrm>
            <a:off x="4597313" y="3150759"/>
            <a:ext cx="2997371"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npm install</a:t>
            </a:r>
          </a:p>
          <a:p>
            <a:pPr algn="ctr"/>
            <a:r>
              <a:rPr lang="en-US" sz="8000">
                <a:solidFill>
                  <a:schemeClr val="accent5">
                    <a:lumMod val="60000"/>
                    <a:lumOff val="40000"/>
                  </a:schemeClr>
                </a:solidFill>
              </a:rPr>
              <a:t>4.7x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9" name="TextBox 8">
            <a:extLst>
              <a:ext uri="{FF2B5EF4-FFF2-40B4-BE49-F238E27FC236}">
                <a16:creationId xmlns:a16="http://schemas.microsoft.com/office/drawing/2014/main" id="{D5567814-FE5A-4BAD-B166-24CB1B8B74D5}"/>
              </a:ext>
            </a:extLst>
          </p:cNvPr>
          <p:cNvSpPr txBox="1"/>
          <p:nvPr/>
        </p:nvSpPr>
        <p:spPr>
          <a:xfrm>
            <a:off x="90847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cmake</a:t>
            </a:r>
          </a:p>
          <a:p>
            <a:pPr algn="ctr"/>
            <a:r>
              <a:rPr lang="en-US" sz="8000">
                <a:solidFill>
                  <a:schemeClr val="accent5">
                    <a:lumMod val="60000"/>
                    <a:lumOff val="40000"/>
                  </a:schemeClr>
                </a:solidFill>
              </a:rPr>
              <a:t>3.1x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Tree>
    <p:extLst>
      <p:ext uri="{BB962C8B-B14F-4D97-AF65-F5344CB8AC3E}">
        <p14:creationId xmlns:p14="http://schemas.microsoft.com/office/powerpoint/2010/main" val="225867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2221264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1 - again</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405779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8AA8-E081-4028-943D-7D101554A0D8}"/>
              </a:ext>
            </a:extLst>
          </p:cNvPr>
          <p:cNvSpPr>
            <a:spLocks noGrp="1"/>
          </p:cNvSpPr>
          <p:nvPr>
            <p:ph type="title"/>
          </p:nvPr>
        </p:nvSpPr>
        <p:spPr/>
        <p:txBody>
          <a:bodyPr>
            <a:normAutofit fontScale="90000"/>
          </a:bodyPr>
          <a:lstStyle/>
          <a:p>
            <a:r>
              <a:rPr lang="en-US"/>
              <a:t>Differences between Windows and Linux</a:t>
            </a:r>
          </a:p>
        </p:txBody>
      </p:sp>
      <p:sp>
        <p:nvSpPr>
          <p:cNvPr id="3" name="Text Placeholder 2">
            <a:extLst>
              <a:ext uri="{FF2B5EF4-FFF2-40B4-BE49-F238E27FC236}">
                <a16:creationId xmlns:a16="http://schemas.microsoft.com/office/drawing/2014/main" id="{826EC284-293E-4985-84ED-D93736BCF0BD}"/>
              </a:ext>
            </a:extLst>
          </p:cNvPr>
          <p:cNvSpPr>
            <a:spLocks noGrp="1"/>
          </p:cNvSpPr>
          <p:nvPr>
            <p:ph type="body" sz="quarter" idx="10"/>
          </p:nvPr>
        </p:nvSpPr>
        <p:spPr>
          <a:xfrm>
            <a:off x="585217" y="3429000"/>
            <a:ext cx="5212080" cy="3939540"/>
          </a:xfrm>
        </p:spPr>
        <p:txBody>
          <a:bodyPr/>
          <a:lstStyle/>
          <a:p>
            <a:r>
              <a:rPr lang="en-US" b="1"/>
              <a:t>Windows</a:t>
            </a:r>
          </a:p>
          <a:p>
            <a:endParaRPr lang="en-US"/>
          </a:p>
          <a:p>
            <a:r>
              <a:rPr lang="en-US" err="1"/>
              <a:t>OpenFile</a:t>
            </a:r>
            <a:r>
              <a:rPr lang="en-US"/>
              <a:t>(“C:\\folder\\file.txt”, …);</a:t>
            </a:r>
          </a:p>
          <a:p>
            <a:r>
              <a:rPr lang="en-US" err="1"/>
              <a:t>RemoveDirectory</a:t>
            </a:r>
            <a:r>
              <a:rPr lang="en-US"/>
              <a:t>(“C:\\folder”);</a:t>
            </a:r>
          </a:p>
          <a:p>
            <a:r>
              <a:rPr lang="en-US" b="1"/>
              <a:t>ERROR_SHARING_VIOLATION</a:t>
            </a:r>
            <a:endParaRPr lang="en-US"/>
          </a:p>
          <a:p>
            <a:endParaRPr lang="en-US"/>
          </a:p>
          <a:p>
            <a:endParaRPr lang="en-US"/>
          </a:p>
        </p:txBody>
      </p:sp>
      <p:sp>
        <p:nvSpPr>
          <p:cNvPr id="4" name="Text Placeholder 3">
            <a:extLst>
              <a:ext uri="{FF2B5EF4-FFF2-40B4-BE49-F238E27FC236}">
                <a16:creationId xmlns:a16="http://schemas.microsoft.com/office/drawing/2014/main" id="{27EEE5B5-8A02-40BC-A84D-BD317CBD1512}"/>
              </a:ext>
            </a:extLst>
          </p:cNvPr>
          <p:cNvSpPr>
            <a:spLocks noGrp="1"/>
          </p:cNvSpPr>
          <p:nvPr>
            <p:ph type="body" sz="quarter" idx="12"/>
          </p:nvPr>
        </p:nvSpPr>
        <p:spPr>
          <a:xfrm>
            <a:off x="6394703" y="3429000"/>
            <a:ext cx="5212080" cy="3354765"/>
          </a:xfrm>
        </p:spPr>
        <p:txBody>
          <a:bodyPr/>
          <a:lstStyle/>
          <a:p>
            <a:r>
              <a:rPr lang="en-US" b="1"/>
              <a:t>Linux</a:t>
            </a:r>
          </a:p>
          <a:p>
            <a:endParaRPr lang="en-US"/>
          </a:p>
          <a:p>
            <a:r>
              <a:rPr lang="en-US"/>
              <a:t>open(“/folder/file.txt”, …);</a:t>
            </a:r>
          </a:p>
          <a:p>
            <a:r>
              <a:rPr lang="en-US"/>
              <a:t>unlink(“/folder”);</a:t>
            </a:r>
          </a:p>
          <a:p>
            <a:r>
              <a:rPr lang="en-US" b="1"/>
              <a:t>SUCCESS</a:t>
            </a:r>
          </a:p>
          <a:p>
            <a:endParaRPr lang="en-US"/>
          </a:p>
        </p:txBody>
      </p:sp>
      <p:pic>
        <p:nvPicPr>
          <p:cNvPr id="6" name="Graphic 5" descr="Open folder">
            <a:extLst>
              <a:ext uri="{FF2B5EF4-FFF2-40B4-BE49-F238E27FC236}">
                <a16:creationId xmlns:a16="http://schemas.microsoft.com/office/drawing/2014/main" id="{F4089830-CE27-4B7D-86CC-DEB6AF3E0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281" y="1172408"/>
            <a:ext cx="1414463" cy="1414463"/>
          </a:xfrm>
          <a:prstGeom prst="rect">
            <a:avLst/>
          </a:prstGeom>
        </p:spPr>
      </p:pic>
      <p:pic>
        <p:nvPicPr>
          <p:cNvPr id="8" name="Graphic 7" descr="Document">
            <a:extLst>
              <a:ext uri="{FF2B5EF4-FFF2-40B4-BE49-F238E27FC236}">
                <a16:creationId xmlns:a16="http://schemas.microsoft.com/office/drawing/2014/main" id="{20F441F8-D0C0-4606-A4F9-B1473C4D54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7402" y="1297810"/>
            <a:ext cx="1226402" cy="1226402"/>
          </a:xfrm>
          <a:prstGeom prst="rect">
            <a:avLst/>
          </a:prstGeom>
        </p:spPr>
      </p:pic>
      <p:pic>
        <p:nvPicPr>
          <p:cNvPr id="10" name="Graphic 9" descr="Close">
            <a:extLst>
              <a:ext uri="{FF2B5EF4-FFF2-40B4-BE49-F238E27FC236}">
                <a16:creationId xmlns:a16="http://schemas.microsoft.com/office/drawing/2014/main" id="{BBB07DE6-9E2B-48D6-B591-3D02582CA1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9832" y="1406570"/>
            <a:ext cx="1049359" cy="1049359"/>
          </a:xfrm>
          <a:prstGeom prst="rect">
            <a:avLst/>
          </a:prstGeom>
        </p:spPr>
      </p:pic>
      <p:sp>
        <p:nvSpPr>
          <p:cNvPr id="11" name="TextBox 10">
            <a:extLst>
              <a:ext uri="{FF2B5EF4-FFF2-40B4-BE49-F238E27FC236}">
                <a16:creationId xmlns:a16="http://schemas.microsoft.com/office/drawing/2014/main" id="{6D5499DA-8A54-4824-8357-D1244EE8EBB7}"/>
              </a:ext>
            </a:extLst>
          </p:cNvPr>
          <p:cNvSpPr txBox="1"/>
          <p:nvPr/>
        </p:nvSpPr>
        <p:spPr>
          <a:xfrm>
            <a:off x="1020509" y="2524212"/>
            <a:ext cx="66845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folder</a:t>
            </a:r>
          </a:p>
        </p:txBody>
      </p:sp>
      <p:sp>
        <p:nvSpPr>
          <p:cNvPr id="12" name="TextBox 11">
            <a:extLst>
              <a:ext uri="{FF2B5EF4-FFF2-40B4-BE49-F238E27FC236}">
                <a16:creationId xmlns:a16="http://schemas.microsoft.com/office/drawing/2014/main" id="{F6C3AD6C-49A3-4962-B7AE-BF81540F7196}"/>
              </a:ext>
            </a:extLst>
          </p:cNvPr>
          <p:cNvSpPr txBox="1"/>
          <p:nvPr/>
        </p:nvSpPr>
        <p:spPr>
          <a:xfrm>
            <a:off x="2926413" y="2516117"/>
            <a:ext cx="6860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file.txt</a:t>
            </a:r>
          </a:p>
        </p:txBody>
      </p:sp>
    </p:spTree>
    <p:extLst>
      <p:ext uri="{BB962C8B-B14F-4D97-AF65-F5344CB8AC3E}">
        <p14:creationId xmlns:p14="http://schemas.microsoft.com/office/powerpoint/2010/main" val="19440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normAutofit/>
          </a:bodyPr>
          <a:lstStyle/>
          <a:p>
            <a:r>
              <a:rPr lang="en-US"/>
              <a:t>WSL Questions to expect </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lstStyle/>
          <a:p>
            <a:r>
              <a:rPr lang="en-US"/>
              <a:t>SEE FAQ HERE</a:t>
            </a:r>
            <a:br>
              <a:rPr lang="en-US"/>
            </a:br>
            <a:endParaRPr lang="en-US"/>
          </a:p>
          <a:p>
            <a:r>
              <a:rPr lang="en-US"/>
              <a:t>https://devblogs.microsoft.com/commandline/wsl-2-post-build-faq/</a:t>
            </a:r>
          </a:p>
          <a:p>
            <a:endParaRPr lang="en-US"/>
          </a:p>
        </p:txBody>
      </p:sp>
    </p:spTree>
    <p:extLst>
      <p:ext uri="{BB962C8B-B14F-4D97-AF65-F5344CB8AC3E}">
        <p14:creationId xmlns:p14="http://schemas.microsoft.com/office/powerpoint/2010/main" val="9293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So… How does it work?</a:t>
            </a:r>
          </a:p>
        </p:txBody>
      </p:sp>
      <p:sp>
        <p:nvSpPr>
          <p:cNvPr id="7" name="TextBox 6">
            <a:extLst>
              <a:ext uri="{FF2B5EF4-FFF2-40B4-BE49-F238E27FC236}">
                <a16:creationId xmlns:a16="http://schemas.microsoft.com/office/drawing/2014/main" id="{0FA67334-0EA7-4385-9A52-F7606BC95B90}"/>
              </a:ext>
            </a:extLst>
          </p:cNvPr>
          <p:cNvSpPr txBox="1"/>
          <p:nvPr/>
        </p:nvSpPr>
        <p:spPr>
          <a:xfrm>
            <a:off x="665481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Virtualization</a:t>
            </a:r>
            <a:endParaRPr lang="en-US" sz="28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7964DA5-99DE-4865-BDF7-8DA3BD21705B}"/>
              </a:ext>
            </a:extLst>
          </p:cNvPr>
          <p:cNvSpPr txBox="1"/>
          <p:nvPr/>
        </p:nvSpPr>
        <p:spPr>
          <a:xfrm>
            <a:off x="148414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Linux Kernel</a:t>
            </a:r>
            <a:endParaRPr lang="en-US" sz="28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4E07D79-3F96-4EBC-9BF2-EB0B719E4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889" y="2055269"/>
            <a:ext cx="2295274" cy="2747461"/>
          </a:xfrm>
          <a:prstGeom prst="rect">
            <a:avLst/>
          </a:prstGeom>
        </p:spPr>
      </p:pic>
      <p:grpSp>
        <p:nvGrpSpPr>
          <p:cNvPr id="17" name="Group 16">
            <a:extLst>
              <a:ext uri="{FF2B5EF4-FFF2-40B4-BE49-F238E27FC236}">
                <a16:creationId xmlns:a16="http://schemas.microsoft.com/office/drawing/2014/main" id="{9E62ADD5-024F-48D6-8006-D6BF41471345}"/>
              </a:ext>
            </a:extLst>
          </p:cNvPr>
          <p:cNvGrpSpPr/>
          <p:nvPr/>
        </p:nvGrpSpPr>
        <p:grpSpPr>
          <a:xfrm>
            <a:off x="6464344" y="1861059"/>
            <a:ext cx="3947704" cy="3159723"/>
            <a:chOff x="1294856" y="2055269"/>
            <a:chExt cx="3432631" cy="2747461"/>
          </a:xfrm>
        </p:grpSpPr>
        <p:pic>
          <p:nvPicPr>
            <p:cNvPr id="8" name="Picture 7">
              <a:extLst>
                <a:ext uri="{FF2B5EF4-FFF2-40B4-BE49-F238E27FC236}">
                  <a16:creationId xmlns:a16="http://schemas.microsoft.com/office/drawing/2014/main" id="{FB397A77-272D-4477-B0BC-EE95B804B3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6" name="Picture 15">
              <a:extLst>
                <a:ext uri="{FF2B5EF4-FFF2-40B4-BE49-F238E27FC236}">
                  <a16:creationId xmlns:a16="http://schemas.microsoft.com/office/drawing/2014/main" id="{18DF326F-607C-4FB7-8002-C26CEF998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7795849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Shipping a Linux Kernel with Windows!</a:t>
            </a:r>
          </a:p>
        </p:txBody>
      </p:sp>
      <p:sp>
        <p:nvSpPr>
          <p:cNvPr id="25" name="Content Placeholder 2">
            <a:extLst>
              <a:ext uri="{FF2B5EF4-FFF2-40B4-BE49-F238E27FC236}">
                <a16:creationId xmlns:a16="http://schemas.microsoft.com/office/drawing/2014/main" id="{C83B835D-9115-4AA6-B74A-837700421FC8}"/>
              </a:ext>
            </a:extLst>
          </p:cNvPr>
          <p:cNvSpPr>
            <a:spLocks noGrp="1"/>
          </p:cNvSpPr>
          <p:nvPr>
            <p:ph sz="quarter" idx="10"/>
          </p:nvPr>
        </p:nvSpPr>
        <p:spPr>
          <a:xfrm>
            <a:off x="5188222" y="1619306"/>
            <a:ext cx="6249499" cy="3102388"/>
          </a:xfrm>
        </p:spPr>
        <p:txBody>
          <a:bodyPr vert="horz" wrap="square" lIns="0" tIns="0" rIns="0" bIns="0" rtlCol="0" anchor="t">
            <a:spAutoFit/>
          </a:bodyPr>
          <a:lstStyle/>
          <a:p>
            <a:r>
              <a:rPr lang="en-US" sz="2400">
                <a:cs typeface="Segoe UI"/>
              </a:rPr>
              <a:t>Built from Linux 4.19</a:t>
            </a:r>
          </a:p>
          <a:p>
            <a:pPr lvl="1"/>
            <a:r>
              <a:rPr lang="en-US" sz="1600">
                <a:cs typeface="Segoe UI"/>
              </a:rPr>
              <a:t>Latest stable branch</a:t>
            </a:r>
          </a:p>
          <a:p>
            <a:r>
              <a:rPr lang="en-US" sz="2400">
                <a:cs typeface="Segoe UI"/>
              </a:rPr>
              <a:t>Specially tuned for WSL 2</a:t>
            </a:r>
            <a:endParaRPr lang="en-US" sz="2400"/>
          </a:p>
          <a:p>
            <a:r>
              <a:rPr lang="en-US" sz="2400">
                <a:cs typeface="Segoe UI"/>
              </a:rPr>
              <a:t>Fully managed by Microsoft</a:t>
            </a:r>
          </a:p>
          <a:p>
            <a:pPr lvl="1"/>
            <a:r>
              <a:rPr lang="en-US" sz="1600">
                <a:cs typeface="Segoe UI"/>
              </a:rPr>
              <a:t>Built in-house, will be serviced via Windows Update</a:t>
            </a:r>
          </a:p>
          <a:p>
            <a:r>
              <a:rPr lang="en-US" sz="2400">
                <a:cs typeface="Segoe UI"/>
              </a:rPr>
              <a:t>Open Source! Same source you see at Linux.org</a:t>
            </a:r>
            <a:endParaRPr lang="en-US" sz="2400"/>
          </a:p>
          <a:p>
            <a:endParaRPr lang="en-US" sz="2400"/>
          </a:p>
        </p:txBody>
      </p:sp>
      <p:pic>
        <p:nvPicPr>
          <p:cNvPr id="4" name="Picture 3">
            <a:extLst>
              <a:ext uri="{FF2B5EF4-FFF2-40B4-BE49-F238E27FC236}">
                <a16:creationId xmlns:a16="http://schemas.microsoft.com/office/drawing/2014/main" id="{591FE344-436C-45EC-B3D1-12BABFFE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83" y="1876156"/>
            <a:ext cx="3023695" cy="3619387"/>
          </a:xfrm>
          <a:prstGeom prst="rect">
            <a:avLst/>
          </a:prstGeom>
        </p:spPr>
      </p:pic>
    </p:spTree>
    <p:extLst>
      <p:ext uri="{BB962C8B-B14F-4D97-AF65-F5344CB8AC3E}">
        <p14:creationId xmlns:p14="http://schemas.microsoft.com/office/powerpoint/2010/main" val="71378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A176-AB97-4A66-8CB2-1ABA4D4A4BCA}"/>
              </a:ext>
            </a:extLst>
          </p:cNvPr>
          <p:cNvSpPr>
            <a:spLocks noGrp="1"/>
          </p:cNvSpPr>
          <p:nvPr>
            <p:ph type="title"/>
          </p:nvPr>
        </p:nvSpPr>
        <p:spPr>
          <a:xfrm>
            <a:off x="586740" y="457200"/>
            <a:ext cx="11018520" cy="553998"/>
          </a:xfrm>
        </p:spPr>
        <p:txBody>
          <a:bodyPr>
            <a:normAutofit fontScale="90000"/>
          </a:bodyPr>
          <a:lstStyle/>
          <a:p>
            <a:r>
              <a:rPr lang="en-US"/>
              <a:t>Light-weight Utility VM</a:t>
            </a:r>
          </a:p>
        </p:txBody>
      </p:sp>
      <p:sp>
        <p:nvSpPr>
          <p:cNvPr id="3" name="Content Placeholder 2">
            <a:extLst>
              <a:ext uri="{FF2B5EF4-FFF2-40B4-BE49-F238E27FC236}">
                <a16:creationId xmlns:a16="http://schemas.microsoft.com/office/drawing/2014/main" id="{29B20709-A1A8-40B0-8BB0-88E1A972393D}"/>
              </a:ext>
            </a:extLst>
          </p:cNvPr>
          <p:cNvSpPr>
            <a:spLocks noGrp="1"/>
          </p:cNvSpPr>
          <p:nvPr>
            <p:ph sz="quarter" idx="10"/>
          </p:nvPr>
        </p:nvSpPr>
        <p:spPr>
          <a:xfrm>
            <a:off x="586581" y="1439146"/>
            <a:ext cx="6105532" cy="4961654"/>
          </a:xfrm>
        </p:spPr>
        <p:txBody>
          <a:bodyPr>
            <a:normAutofit/>
          </a:bodyPr>
          <a:lstStyle/>
          <a:p>
            <a:r>
              <a:rPr lang="en-US" sz="2400"/>
              <a:t>Microsoft’s Virtualization technology has improved since WSL was created.</a:t>
            </a:r>
          </a:p>
          <a:p>
            <a:r>
              <a:rPr lang="en-US" sz="2400"/>
              <a:t>Light-weight utility VM</a:t>
            </a:r>
          </a:p>
          <a:p>
            <a:pPr lvl="1"/>
            <a:r>
              <a:rPr lang="en-US"/>
              <a:t>Originally developed for Server scenarios</a:t>
            </a:r>
          </a:p>
          <a:p>
            <a:pPr lvl="2"/>
            <a:r>
              <a:rPr lang="en-US"/>
              <a:t>Hyper-V isolated containers</a:t>
            </a:r>
          </a:p>
          <a:p>
            <a:pPr lvl="2"/>
            <a:r>
              <a:rPr lang="en-US"/>
              <a:t>Fast boot time to spin up new containers quickly</a:t>
            </a:r>
          </a:p>
          <a:p>
            <a:pPr lvl="1"/>
            <a:r>
              <a:rPr lang="en-US"/>
              <a:t>High density (low overhead)</a:t>
            </a:r>
          </a:p>
          <a:p>
            <a:pPr lvl="2"/>
            <a:r>
              <a:rPr lang="en-US"/>
              <a:t>Can run lots of containers on a single host machine</a:t>
            </a:r>
          </a:p>
          <a:p>
            <a:r>
              <a:rPr lang="en-US" sz="2400"/>
              <a:t>Uses real Linux kernel for perfect compatibility and improved performance.</a:t>
            </a:r>
          </a:p>
          <a:p>
            <a:pPr lvl="1"/>
            <a:r>
              <a:rPr lang="en-US" sz="2200"/>
              <a:t>ext4 root filesystem</a:t>
            </a:r>
          </a:p>
        </p:txBody>
      </p:sp>
      <p:grpSp>
        <p:nvGrpSpPr>
          <p:cNvPr id="10" name="Group 9">
            <a:extLst>
              <a:ext uri="{FF2B5EF4-FFF2-40B4-BE49-F238E27FC236}">
                <a16:creationId xmlns:a16="http://schemas.microsoft.com/office/drawing/2014/main" id="{042B289D-4881-4CE1-A807-EC6EDAF694E9}"/>
              </a:ext>
            </a:extLst>
          </p:cNvPr>
          <p:cNvGrpSpPr/>
          <p:nvPr/>
        </p:nvGrpSpPr>
        <p:grpSpPr>
          <a:xfrm>
            <a:off x="7657556" y="1861059"/>
            <a:ext cx="3947704" cy="3159723"/>
            <a:chOff x="1294856" y="2055269"/>
            <a:chExt cx="3432631" cy="2747461"/>
          </a:xfrm>
        </p:grpSpPr>
        <p:pic>
          <p:nvPicPr>
            <p:cNvPr id="11" name="Picture 10">
              <a:extLst>
                <a:ext uri="{FF2B5EF4-FFF2-40B4-BE49-F238E27FC236}">
                  <a16:creationId xmlns:a16="http://schemas.microsoft.com/office/drawing/2014/main" id="{A997FEF1-8FD7-4F7B-A5F6-72B9BE7037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2" name="Picture 11">
              <a:extLst>
                <a:ext uri="{FF2B5EF4-FFF2-40B4-BE49-F238E27FC236}">
                  <a16:creationId xmlns:a16="http://schemas.microsoft.com/office/drawing/2014/main" id="{1452B1C5-4A74-4442-9C96-1FF0E5DA4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16962123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2 Architecture Overview</a:t>
            </a:r>
          </a:p>
        </p:txBody>
      </p:sp>
      <p:grpSp>
        <p:nvGrpSpPr>
          <p:cNvPr id="11" name="Group 10">
            <a:extLst>
              <a:ext uri="{FF2B5EF4-FFF2-40B4-BE49-F238E27FC236}">
                <a16:creationId xmlns:a16="http://schemas.microsoft.com/office/drawing/2014/main" id="{BA695C48-FD80-444D-AA74-47E111ABE96E}"/>
              </a:ext>
            </a:extLst>
          </p:cNvPr>
          <p:cNvGrpSpPr/>
          <p:nvPr/>
        </p:nvGrpSpPr>
        <p:grpSpPr>
          <a:xfrm>
            <a:off x="-12087529" y="1566661"/>
            <a:ext cx="3372452" cy="4955948"/>
            <a:chOff x="2360096" y="1444852"/>
            <a:chExt cx="7152696" cy="4955948"/>
          </a:xfrm>
        </p:grpSpPr>
        <p:sp>
          <p:nvSpPr>
            <p:cNvPr id="5" name="Rectangle 4">
              <a:extLst>
                <a:ext uri="{FF2B5EF4-FFF2-40B4-BE49-F238E27FC236}">
                  <a16:creationId xmlns:a16="http://schemas.microsoft.com/office/drawing/2014/main" id="{FD9BD255-AF55-4937-BF5E-EE2992D6EEEA}"/>
                </a:ext>
              </a:extLst>
            </p:cNvPr>
            <p:cNvSpPr/>
            <p:nvPr/>
          </p:nvSpPr>
          <p:spPr bwMode="auto">
            <a:xfrm>
              <a:off x="2360096" y="144485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GNU/Linux Userspace Binaries</a:t>
              </a:r>
            </a:p>
          </p:txBody>
        </p:sp>
        <p:sp>
          <p:nvSpPr>
            <p:cNvPr id="6" name="Rectangle 5">
              <a:extLst>
                <a:ext uri="{FF2B5EF4-FFF2-40B4-BE49-F238E27FC236}">
                  <a16:creationId xmlns:a16="http://schemas.microsoft.com/office/drawing/2014/main" id="{4A4A33C3-C7DA-4C29-91A6-5B46FF2577A8}"/>
                </a:ext>
              </a:extLst>
            </p:cNvPr>
            <p:cNvSpPr/>
            <p:nvPr/>
          </p:nvSpPr>
          <p:spPr bwMode="auto">
            <a:xfrm>
              <a:off x="2360096" y="331519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WSL Translation Layer</a:t>
              </a:r>
            </a:p>
          </p:txBody>
        </p:sp>
        <p:sp>
          <p:nvSpPr>
            <p:cNvPr id="7" name="Rectangle 6">
              <a:extLst>
                <a:ext uri="{FF2B5EF4-FFF2-40B4-BE49-F238E27FC236}">
                  <a16:creationId xmlns:a16="http://schemas.microsoft.com/office/drawing/2014/main" id="{6BD2E898-EAE8-43A3-B055-CC489CA9BACF}"/>
                </a:ext>
              </a:extLst>
            </p:cNvPr>
            <p:cNvSpPr/>
            <p:nvPr/>
          </p:nvSpPr>
          <p:spPr bwMode="auto">
            <a:xfrm>
              <a:off x="2360096" y="5185533"/>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9" name="Arrow: Up-Down 8">
              <a:extLst>
                <a:ext uri="{FF2B5EF4-FFF2-40B4-BE49-F238E27FC236}">
                  <a16:creationId xmlns:a16="http://schemas.microsoft.com/office/drawing/2014/main" id="{05FD21F2-830D-4123-B59D-C48BD5EC48B4}"/>
                </a:ext>
              </a:extLst>
            </p:cNvPr>
            <p:cNvSpPr/>
            <p:nvPr/>
          </p:nvSpPr>
          <p:spPr bwMode="auto">
            <a:xfrm>
              <a:off x="5661113" y="266011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0" name="Arrow: Up-Down 9">
              <a:extLst>
                <a:ext uri="{FF2B5EF4-FFF2-40B4-BE49-F238E27FC236}">
                  <a16:creationId xmlns:a16="http://schemas.microsoft.com/office/drawing/2014/main" id="{CD7739AC-7658-4E0D-96AB-B9988E3A33E8}"/>
                </a:ext>
              </a:extLst>
            </p:cNvPr>
            <p:cNvSpPr/>
            <p:nvPr/>
          </p:nvSpPr>
          <p:spPr bwMode="auto">
            <a:xfrm>
              <a:off x="5661113" y="453045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97E006A7-0962-48E2-8343-44FE2C28C3A8}"/>
              </a:ext>
            </a:extLst>
          </p:cNvPr>
          <p:cNvGrpSpPr/>
          <p:nvPr/>
        </p:nvGrpSpPr>
        <p:grpSpPr>
          <a:xfrm>
            <a:off x="2082800" y="1011198"/>
            <a:ext cx="8096250" cy="5208515"/>
            <a:chOff x="2082800" y="1011198"/>
            <a:chExt cx="8096250" cy="5208515"/>
          </a:xfrm>
        </p:grpSpPr>
        <p:sp>
          <p:nvSpPr>
            <p:cNvPr id="22" name="Rectangle 21">
              <a:extLst>
                <a:ext uri="{FF2B5EF4-FFF2-40B4-BE49-F238E27FC236}">
                  <a16:creationId xmlns:a16="http://schemas.microsoft.com/office/drawing/2014/main" id="{A314A3C5-DAF6-4865-8CB4-3C01DB061FAB}"/>
                </a:ext>
              </a:extLst>
            </p:cNvPr>
            <p:cNvSpPr/>
            <p:nvPr/>
          </p:nvSpPr>
          <p:spPr bwMode="auto">
            <a:xfrm>
              <a:off x="5927725" y="1417598"/>
              <a:ext cx="4251325" cy="3350518"/>
            </a:xfrm>
            <a:prstGeom prst="rect">
              <a:avLst/>
            </a:prstGeom>
            <a:noFill/>
            <a:ln w="762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38DF8FC-E692-4D5D-A5F8-89E8CE739F63}"/>
                </a:ext>
              </a:extLst>
            </p:cNvPr>
            <p:cNvSpPr/>
            <p:nvPr/>
          </p:nvSpPr>
          <p:spPr bwMode="auto">
            <a:xfrm>
              <a:off x="2082800" y="3343478"/>
              <a:ext cx="3467100"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14" name="Rectangle 13">
              <a:extLst>
                <a:ext uri="{FF2B5EF4-FFF2-40B4-BE49-F238E27FC236}">
                  <a16:creationId xmlns:a16="http://schemas.microsoft.com/office/drawing/2014/main" id="{50A22F6A-47FE-45C7-A10F-2580A88357A5}"/>
                </a:ext>
              </a:extLst>
            </p:cNvPr>
            <p:cNvSpPr/>
            <p:nvPr/>
          </p:nvSpPr>
          <p:spPr bwMode="auto">
            <a:xfrm>
              <a:off x="2082800" y="5004446"/>
              <a:ext cx="7622318"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Hypervisor</a:t>
              </a:r>
            </a:p>
          </p:txBody>
        </p:sp>
        <p:sp>
          <p:nvSpPr>
            <p:cNvPr id="15" name="Rectangle 14">
              <a:extLst>
                <a:ext uri="{FF2B5EF4-FFF2-40B4-BE49-F238E27FC236}">
                  <a16:creationId xmlns:a16="http://schemas.microsoft.com/office/drawing/2014/main" id="{E7F44B2D-6463-4532-BB30-20A161E19D72}"/>
                </a:ext>
              </a:extLst>
            </p:cNvPr>
            <p:cNvSpPr/>
            <p:nvPr/>
          </p:nvSpPr>
          <p:spPr bwMode="auto">
            <a:xfrm>
              <a:off x="6305550" y="3343478"/>
              <a:ext cx="3399568" cy="12152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Kernel</a:t>
              </a:r>
            </a:p>
          </p:txBody>
        </p:sp>
        <p:sp>
          <p:nvSpPr>
            <p:cNvPr id="16" name="Rectangle 15">
              <a:extLst>
                <a:ext uri="{FF2B5EF4-FFF2-40B4-BE49-F238E27FC236}">
                  <a16:creationId xmlns:a16="http://schemas.microsoft.com/office/drawing/2014/main" id="{ECF3B071-F40D-4DE6-814F-D3FD9333DFAB}"/>
                </a:ext>
              </a:extLst>
            </p:cNvPr>
            <p:cNvSpPr/>
            <p:nvPr/>
          </p:nvSpPr>
          <p:spPr bwMode="auto">
            <a:xfrm>
              <a:off x="2082800" y="1682510"/>
              <a:ext cx="3467100"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Usermode</a:t>
              </a:r>
            </a:p>
          </p:txBody>
        </p:sp>
        <p:sp>
          <p:nvSpPr>
            <p:cNvPr id="17" name="Rectangle 16">
              <a:extLst>
                <a:ext uri="{FF2B5EF4-FFF2-40B4-BE49-F238E27FC236}">
                  <a16:creationId xmlns:a16="http://schemas.microsoft.com/office/drawing/2014/main" id="{2E3F25E9-EA34-4167-8F34-A8C57C679210}"/>
                </a:ext>
              </a:extLst>
            </p:cNvPr>
            <p:cNvSpPr/>
            <p:nvPr/>
          </p:nvSpPr>
          <p:spPr bwMode="auto">
            <a:xfrm>
              <a:off x="6305550" y="1682509"/>
              <a:ext cx="3399568"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a:t>
              </a:r>
              <a:r>
                <a:rPr lang="en-US" sz="2800" err="1">
                  <a:gradFill>
                    <a:gsLst>
                      <a:gs pos="0">
                        <a:srgbClr val="FFFFFF"/>
                      </a:gs>
                      <a:gs pos="100000">
                        <a:srgbClr val="FFFFFF"/>
                      </a:gs>
                    </a:gsLst>
                    <a:lin ang="5400000" scaled="0"/>
                  </a:gradFill>
                  <a:ea typeface="Segoe UI" pitchFamily="34" charset="0"/>
                  <a:cs typeface="Segoe UI" pitchFamily="34" charset="0"/>
                </a:rPr>
                <a:t>Usermode</a:t>
              </a:r>
              <a:endParaRPr lang="en-US" sz="2800">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B5F03BF2-E449-4A88-A9D9-732ECBA76BA3}"/>
                </a:ext>
              </a:extLst>
            </p:cNvPr>
            <p:cNvSpPr/>
            <p:nvPr/>
          </p:nvSpPr>
          <p:spPr bwMode="auto">
            <a:xfrm>
              <a:off x="8049043"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8A2A0689-4A5D-4542-9ECD-BDD6A23CD562}"/>
                </a:ext>
              </a:extLst>
            </p:cNvPr>
            <p:cNvSpPr/>
            <p:nvPr/>
          </p:nvSpPr>
          <p:spPr bwMode="auto">
            <a:xfrm>
              <a:off x="80053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0" name="Arrow: Up-Down 19">
              <a:extLst>
                <a:ext uri="{FF2B5EF4-FFF2-40B4-BE49-F238E27FC236}">
                  <a16:creationId xmlns:a16="http://schemas.microsoft.com/office/drawing/2014/main" id="{A34D7C0D-F0DC-4DAE-B191-91EE8A41865F}"/>
                </a:ext>
              </a:extLst>
            </p:cNvPr>
            <p:cNvSpPr/>
            <p:nvPr/>
          </p:nvSpPr>
          <p:spPr bwMode="auto">
            <a:xfrm>
              <a:off x="37508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1" name="Arrow: Up-Down 20">
              <a:extLst>
                <a:ext uri="{FF2B5EF4-FFF2-40B4-BE49-F238E27FC236}">
                  <a16:creationId xmlns:a16="http://schemas.microsoft.com/office/drawing/2014/main" id="{9B864F34-D38B-4B7B-9EC5-B0225EE489AC}"/>
                </a:ext>
              </a:extLst>
            </p:cNvPr>
            <p:cNvSpPr/>
            <p:nvPr/>
          </p:nvSpPr>
          <p:spPr bwMode="auto">
            <a:xfrm>
              <a:off x="3741752"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 name="Arrow: Left-Right 7">
              <a:extLst>
                <a:ext uri="{FF2B5EF4-FFF2-40B4-BE49-F238E27FC236}">
                  <a16:creationId xmlns:a16="http://schemas.microsoft.com/office/drawing/2014/main" id="{BFCCEB1D-5E25-4F81-886D-47DCA4FEED6D}"/>
                </a:ext>
              </a:extLst>
            </p:cNvPr>
            <p:cNvSpPr/>
            <p:nvPr/>
          </p:nvSpPr>
          <p:spPr bwMode="auto">
            <a:xfrm>
              <a:off x="5549900" y="2116698"/>
              <a:ext cx="755650" cy="317500"/>
            </a:xfrm>
            <a:prstGeom prst="leftRightArrow">
              <a:avLst>
                <a:gd name="adj1" fmla="val 28000"/>
                <a:gd name="adj2" fmla="val 6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AEE1F64-ECB3-42DA-B838-0BA535622F57}"/>
                </a:ext>
              </a:extLst>
            </p:cNvPr>
            <p:cNvSpPr txBox="1"/>
            <p:nvPr/>
          </p:nvSpPr>
          <p:spPr>
            <a:xfrm>
              <a:off x="5927725" y="1011198"/>
              <a:ext cx="33724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Lightweight Linux Utility VM</a:t>
              </a:r>
            </a:p>
          </p:txBody>
        </p:sp>
      </p:grpSp>
    </p:spTree>
    <p:extLst>
      <p:ext uri="{BB962C8B-B14F-4D97-AF65-F5344CB8AC3E}">
        <p14:creationId xmlns:p14="http://schemas.microsoft.com/office/powerpoint/2010/main" val="27469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5" name="Connector: Elbow 54">
            <a:extLst>
              <a:ext uri="{FF2B5EF4-FFF2-40B4-BE49-F238E27FC236}">
                <a16:creationId xmlns:a16="http://schemas.microsoft.com/office/drawing/2014/main" id="{AE580063-2187-4421-B9C9-53FA74ACED1A}"/>
              </a:ext>
            </a:extLst>
          </p:cNvPr>
          <p:cNvCxnSpPr>
            <a:cxnSpLocks/>
            <a:stCxn id="16" idx="2"/>
            <a:endCxn id="9" idx="2"/>
          </p:cNvCxnSpPr>
          <p:nvPr/>
        </p:nvCxnSpPr>
        <p:spPr>
          <a:xfrm rot="5400000" flipH="1" flipV="1">
            <a:off x="3535801" y="1862071"/>
            <a:ext cx="1931819" cy="5011538"/>
          </a:xfrm>
          <a:prstGeom prst="bentConnector4">
            <a:avLst>
              <a:gd name="adj1" fmla="val -11833"/>
              <a:gd name="adj2" fmla="val 80188"/>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cxnSp>
        <p:nvCxnSpPr>
          <p:cNvPr id="70" name="Connector: Elbow 69">
            <a:extLst>
              <a:ext uri="{FF2B5EF4-FFF2-40B4-BE49-F238E27FC236}">
                <a16:creationId xmlns:a16="http://schemas.microsoft.com/office/drawing/2014/main" id="{2259EAC4-F70C-4C2F-9787-57FDFDF40B3F}"/>
              </a:ext>
            </a:extLst>
          </p:cNvPr>
          <p:cNvCxnSpPr>
            <a:stCxn id="10" idx="0"/>
            <a:endCxn id="2" idx="0"/>
          </p:cNvCxnSpPr>
          <p:nvPr/>
        </p:nvCxnSpPr>
        <p:spPr>
          <a:xfrm flipH="1" flipV="1">
            <a:off x="1939037" y="2096067"/>
            <a:ext cx="7093795" cy="1301939"/>
          </a:xfrm>
          <a:prstGeom prst="bentConnector4">
            <a:avLst>
              <a:gd name="adj1" fmla="val -9198"/>
              <a:gd name="adj2" fmla="val 15825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E59BDBF0-3EC9-4DB1-A0BD-F5588022A467}"/>
              </a:ext>
            </a:extLst>
          </p:cNvPr>
          <p:cNvSpPr/>
          <p:nvPr/>
        </p:nvSpPr>
        <p:spPr>
          <a:xfrm>
            <a:off x="6487162" y="3980632"/>
            <a:ext cx="2749415" cy="1825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Single Corner Snipped 10">
            <a:extLst>
              <a:ext uri="{FF2B5EF4-FFF2-40B4-BE49-F238E27FC236}">
                <a16:creationId xmlns:a16="http://schemas.microsoft.com/office/drawing/2014/main" id="{5BDAAD48-4DEC-4851-A01B-BD560C610E3F}"/>
              </a:ext>
            </a:extLst>
          </p:cNvPr>
          <p:cNvSpPr/>
          <p:nvPr/>
        </p:nvSpPr>
        <p:spPr>
          <a:xfrm>
            <a:off x="7007480" y="2344291"/>
            <a:ext cx="1940319" cy="353201"/>
          </a:xfrm>
          <a:prstGeom prst="snip1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9P Protocol Server</a:t>
            </a:r>
          </a:p>
        </p:txBody>
      </p:sp>
      <p:sp>
        <p:nvSpPr>
          <p:cNvPr id="2" name="Rectangle 1">
            <a:extLst>
              <a:ext uri="{FF2B5EF4-FFF2-40B4-BE49-F238E27FC236}">
                <a16:creationId xmlns:a16="http://schemas.microsoft.com/office/drawing/2014/main" id="{F1AE772B-B48E-4199-83D8-9B8244BAABD2}"/>
              </a:ext>
            </a:extLst>
          </p:cNvPr>
          <p:cNvSpPr/>
          <p:nvPr/>
        </p:nvSpPr>
        <p:spPr>
          <a:xfrm>
            <a:off x="1167880" y="2096067"/>
            <a:ext cx="1542314" cy="10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wsl.exe</a:t>
            </a:r>
          </a:p>
        </p:txBody>
      </p:sp>
      <p:sp>
        <p:nvSpPr>
          <p:cNvPr id="3" name="Rectangle 2">
            <a:extLst>
              <a:ext uri="{FF2B5EF4-FFF2-40B4-BE49-F238E27FC236}">
                <a16:creationId xmlns:a16="http://schemas.microsoft.com/office/drawing/2014/main" id="{782DB1A1-5E8B-4CC8-9C5B-6D0D8AECF5FE}"/>
              </a:ext>
            </a:extLst>
          </p:cNvPr>
          <p:cNvSpPr/>
          <p:nvPr/>
        </p:nvSpPr>
        <p:spPr>
          <a:xfrm>
            <a:off x="3455188" y="2096066"/>
            <a:ext cx="1542314" cy="10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Lxss Manager Service</a:t>
            </a:r>
          </a:p>
        </p:txBody>
      </p:sp>
      <p:sp>
        <p:nvSpPr>
          <p:cNvPr id="4" name="Rectangle 3">
            <a:extLst>
              <a:ext uri="{FF2B5EF4-FFF2-40B4-BE49-F238E27FC236}">
                <a16:creationId xmlns:a16="http://schemas.microsoft.com/office/drawing/2014/main" id="{4A58DE59-C0D3-4ECF-AA6B-4968AC3F82DF}"/>
              </a:ext>
            </a:extLst>
          </p:cNvPr>
          <p:cNvSpPr/>
          <p:nvPr/>
        </p:nvSpPr>
        <p:spPr>
          <a:xfrm>
            <a:off x="3455188" y="3771157"/>
            <a:ext cx="1542314" cy="14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Host Compute Service</a:t>
            </a:r>
          </a:p>
        </p:txBody>
      </p:sp>
      <p:sp>
        <p:nvSpPr>
          <p:cNvPr id="8" name="Rectangle: Single Corner Snipped 7">
            <a:extLst>
              <a:ext uri="{FF2B5EF4-FFF2-40B4-BE49-F238E27FC236}">
                <a16:creationId xmlns:a16="http://schemas.microsoft.com/office/drawing/2014/main" id="{3456FAD8-9444-4DE9-91F0-6DC374679EC7}"/>
              </a:ext>
            </a:extLst>
          </p:cNvPr>
          <p:cNvSpPr/>
          <p:nvPr/>
        </p:nvSpPr>
        <p:spPr>
          <a:xfrm>
            <a:off x="6603261" y="2609190"/>
            <a:ext cx="521954"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init</a:t>
            </a:r>
          </a:p>
        </p:txBody>
      </p:sp>
      <p:sp>
        <p:nvSpPr>
          <p:cNvPr id="9" name="Rectangle: Single Corner Snipped 8">
            <a:extLst>
              <a:ext uri="{FF2B5EF4-FFF2-40B4-BE49-F238E27FC236}">
                <a16:creationId xmlns:a16="http://schemas.microsoft.com/office/drawing/2014/main" id="{D938CA72-069F-4171-8A3A-38102B4B9CB1}"/>
              </a:ext>
            </a:extLst>
          </p:cNvPr>
          <p:cNvSpPr/>
          <p:nvPr/>
        </p:nvSpPr>
        <p:spPr>
          <a:xfrm>
            <a:off x="7007480" y="3225329"/>
            <a:ext cx="678933"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bash</a:t>
            </a:r>
          </a:p>
        </p:txBody>
      </p:sp>
      <p:sp>
        <p:nvSpPr>
          <p:cNvPr id="10" name="Rectangle: Single Corner Snipped 9">
            <a:extLst>
              <a:ext uri="{FF2B5EF4-FFF2-40B4-BE49-F238E27FC236}">
                <a16:creationId xmlns:a16="http://schemas.microsoft.com/office/drawing/2014/main" id="{528DFB28-383A-4E8A-9AE6-B40BE15F8B4D}"/>
              </a:ext>
            </a:extLst>
          </p:cNvPr>
          <p:cNvSpPr/>
          <p:nvPr/>
        </p:nvSpPr>
        <p:spPr>
          <a:xfrm>
            <a:off x="8042234" y="3221405"/>
            <a:ext cx="990598" cy="353201"/>
          </a:xfrm>
          <a:prstGeom prst="snip1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cmd.exe</a:t>
            </a:r>
          </a:p>
        </p:txBody>
      </p:sp>
      <p:sp>
        <p:nvSpPr>
          <p:cNvPr id="12" name="Rectangle 11">
            <a:extLst>
              <a:ext uri="{FF2B5EF4-FFF2-40B4-BE49-F238E27FC236}">
                <a16:creationId xmlns:a16="http://schemas.microsoft.com/office/drawing/2014/main" id="{F4CB092D-0D31-4ECD-B493-5C559A932F31}"/>
              </a:ext>
            </a:extLst>
          </p:cNvPr>
          <p:cNvSpPr/>
          <p:nvPr/>
        </p:nvSpPr>
        <p:spPr>
          <a:xfrm>
            <a:off x="6487162" y="1973428"/>
            <a:ext cx="2749415" cy="1825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042038-01C8-4C58-B584-EC46BDABD7C4}"/>
              </a:ext>
            </a:extLst>
          </p:cNvPr>
          <p:cNvSpPr/>
          <p:nvPr/>
        </p:nvSpPr>
        <p:spPr>
          <a:xfrm>
            <a:off x="6481602" y="1973428"/>
            <a:ext cx="2749415" cy="29424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Ubuntu</a:t>
            </a:r>
          </a:p>
        </p:txBody>
      </p:sp>
      <p:grpSp>
        <p:nvGrpSpPr>
          <p:cNvPr id="39" name="Group 38">
            <a:extLst>
              <a:ext uri="{FF2B5EF4-FFF2-40B4-BE49-F238E27FC236}">
                <a16:creationId xmlns:a16="http://schemas.microsoft.com/office/drawing/2014/main" id="{10F57638-C5FC-4463-A8B6-39B7B06975AA}"/>
              </a:ext>
            </a:extLst>
          </p:cNvPr>
          <p:cNvGrpSpPr/>
          <p:nvPr/>
        </p:nvGrpSpPr>
        <p:grpSpPr>
          <a:xfrm>
            <a:off x="6349151" y="1549587"/>
            <a:ext cx="3115045" cy="4611899"/>
            <a:chOff x="6594079" y="1031155"/>
            <a:chExt cx="3115045" cy="4611899"/>
          </a:xfrm>
        </p:grpSpPr>
        <p:sp>
          <p:nvSpPr>
            <p:cNvPr id="35" name="Rectangle: Single Corner Snipped 34">
              <a:extLst>
                <a:ext uri="{FF2B5EF4-FFF2-40B4-BE49-F238E27FC236}">
                  <a16:creationId xmlns:a16="http://schemas.microsoft.com/office/drawing/2014/main" id="{EFC00A45-4CF0-4297-84D1-4D6235CA6E07}"/>
                </a:ext>
              </a:extLst>
            </p:cNvPr>
            <p:cNvSpPr/>
            <p:nvPr/>
          </p:nvSpPr>
          <p:spPr>
            <a:xfrm>
              <a:off x="6594079" y="1031155"/>
              <a:ext cx="3115045" cy="321806"/>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4F048E-C8A5-43C2-BFFD-278507CEBF14}"/>
                </a:ext>
              </a:extLst>
            </p:cNvPr>
            <p:cNvSpPr/>
            <p:nvPr/>
          </p:nvSpPr>
          <p:spPr>
            <a:xfrm>
              <a:off x="6594079" y="1031155"/>
              <a:ext cx="3115045" cy="46118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accent1"/>
                  </a:solidFill>
                </a:rPr>
                <a:t>Virtual Machine</a:t>
              </a:r>
            </a:p>
          </p:txBody>
        </p:sp>
      </p:grpSp>
      <p:sp>
        <p:nvSpPr>
          <p:cNvPr id="15" name="Rectangle 14">
            <a:extLst>
              <a:ext uri="{FF2B5EF4-FFF2-40B4-BE49-F238E27FC236}">
                <a16:creationId xmlns:a16="http://schemas.microsoft.com/office/drawing/2014/main" id="{DCE79191-E8B2-40CB-96EB-7491917503BB}"/>
              </a:ext>
            </a:extLst>
          </p:cNvPr>
          <p:cNvSpPr/>
          <p:nvPr/>
        </p:nvSpPr>
        <p:spPr>
          <a:xfrm>
            <a:off x="6481602" y="5189525"/>
            <a:ext cx="2853086" cy="847684"/>
          </a:xfrm>
          <a:prstGeom prst="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Linux Kernel</a:t>
            </a:r>
          </a:p>
        </p:txBody>
      </p:sp>
      <p:grpSp>
        <p:nvGrpSpPr>
          <p:cNvPr id="18" name="Group 17">
            <a:extLst>
              <a:ext uri="{FF2B5EF4-FFF2-40B4-BE49-F238E27FC236}">
                <a16:creationId xmlns:a16="http://schemas.microsoft.com/office/drawing/2014/main" id="{A37002AB-4482-48F5-ADDE-CA84D6B1B89B}"/>
              </a:ext>
            </a:extLst>
          </p:cNvPr>
          <p:cNvGrpSpPr/>
          <p:nvPr/>
        </p:nvGrpSpPr>
        <p:grpSpPr>
          <a:xfrm>
            <a:off x="1167880" y="3771157"/>
            <a:ext cx="1656123" cy="1562592"/>
            <a:chOff x="1412807" y="3252725"/>
            <a:chExt cx="1656123" cy="1562592"/>
          </a:xfrm>
          <a:solidFill>
            <a:schemeClr val="accent1"/>
          </a:solidFill>
        </p:grpSpPr>
        <p:sp>
          <p:nvSpPr>
            <p:cNvPr id="16" name="Rectangle 15">
              <a:extLst>
                <a:ext uri="{FF2B5EF4-FFF2-40B4-BE49-F238E27FC236}">
                  <a16:creationId xmlns:a16="http://schemas.microsoft.com/office/drawing/2014/main" id="{D4620672-6498-4EDE-85EB-0ECF01E5B89D}"/>
                </a:ext>
              </a:extLst>
            </p:cNvPr>
            <p:cNvSpPr/>
            <p:nvPr/>
          </p:nvSpPr>
          <p:spPr>
            <a:xfrm>
              <a:off x="1412807" y="3252725"/>
              <a:ext cx="1656123" cy="1562592"/>
            </a:xfrm>
            <a:prstGeom prst="rect">
              <a:avLst/>
            </a:prstGeom>
            <a:grp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a:solidFill>
                    <a:schemeClr val="bg1"/>
                  </a:solidFill>
                </a:rPr>
                <a:t>VM Worker</a:t>
              </a:r>
            </a:p>
          </p:txBody>
        </p:sp>
        <p:sp>
          <p:nvSpPr>
            <p:cNvPr id="17" name="Rectangle 16">
              <a:extLst>
                <a:ext uri="{FF2B5EF4-FFF2-40B4-BE49-F238E27FC236}">
                  <a16:creationId xmlns:a16="http://schemas.microsoft.com/office/drawing/2014/main" id="{D7FF9A6B-C527-4179-86B8-E4EC03F04401}"/>
                </a:ext>
              </a:extLst>
            </p:cNvPr>
            <p:cNvSpPr/>
            <p:nvPr/>
          </p:nvSpPr>
          <p:spPr>
            <a:xfrm>
              <a:off x="1536428" y="3634053"/>
              <a:ext cx="1418694" cy="1063529"/>
            </a:xfrm>
            <a:prstGeom prst="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9P protocol server for Windows files</a:t>
              </a:r>
            </a:p>
          </p:txBody>
        </p:sp>
      </p:grpSp>
      <p:sp>
        <p:nvSpPr>
          <p:cNvPr id="19" name="Rectangle 18">
            <a:extLst>
              <a:ext uri="{FF2B5EF4-FFF2-40B4-BE49-F238E27FC236}">
                <a16:creationId xmlns:a16="http://schemas.microsoft.com/office/drawing/2014/main" id="{34699373-1226-4285-8C33-69289250A021}"/>
              </a:ext>
            </a:extLst>
          </p:cNvPr>
          <p:cNvSpPr/>
          <p:nvPr/>
        </p:nvSpPr>
        <p:spPr>
          <a:xfrm>
            <a:off x="9910275" y="5424011"/>
            <a:ext cx="1653507" cy="52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explorer.exe</a:t>
            </a:r>
          </a:p>
        </p:txBody>
      </p:sp>
      <p:cxnSp>
        <p:nvCxnSpPr>
          <p:cNvPr id="21" name="Straight Arrow Connector 20">
            <a:extLst>
              <a:ext uri="{FF2B5EF4-FFF2-40B4-BE49-F238E27FC236}">
                <a16:creationId xmlns:a16="http://schemas.microsoft.com/office/drawing/2014/main" id="{AC360132-DC0F-4B74-8025-5EC96000829F}"/>
              </a:ext>
            </a:extLst>
          </p:cNvPr>
          <p:cNvCxnSpPr>
            <a:stCxn id="2" idx="3"/>
            <a:endCxn id="3" idx="1"/>
          </p:cNvCxnSpPr>
          <p:nvPr/>
        </p:nvCxnSpPr>
        <p:spPr>
          <a:xfrm flipV="1">
            <a:off x="2710194" y="2633718"/>
            <a:ext cx="744994"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07C6D792-C213-4487-8B6E-B170CF3BC7E4}"/>
              </a:ext>
            </a:extLst>
          </p:cNvPr>
          <p:cNvCxnSpPr>
            <a:stCxn id="3" idx="2"/>
            <a:endCxn id="4" idx="0"/>
          </p:cNvCxnSpPr>
          <p:nvPr/>
        </p:nvCxnSpPr>
        <p:spPr>
          <a:xfrm>
            <a:off x="4226345" y="3171369"/>
            <a:ext cx="0" cy="599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or: Elbow 31">
            <a:extLst>
              <a:ext uri="{FF2B5EF4-FFF2-40B4-BE49-F238E27FC236}">
                <a16:creationId xmlns:a16="http://schemas.microsoft.com/office/drawing/2014/main" id="{B6945BFC-B856-42C9-9E30-76C16D1A6088}"/>
              </a:ext>
            </a:extLst>
          </p:cNvPr>
          <p:cNvCxnSpPr>
            <a:cxnSpLocks/>
            <a:stCxn id="4" idx="3"/>
            <a:endCxn id="35" idx="2"/>
          </p:cNvCxnSpPr>
          <p:nvPr/>
        </p:nvCxnSpPr>
        <p:spPr>
          <a:xfrm flipV="1">
            <a:off x="4997502" y="1710490"/>
            <a:ext cx="1351649" cy="281056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1" name="Connector: Elbow 40">
            <a:extLst>
              <a:ext uri="{FF2B5EF4-FFF2-40B4-BE49-F238E27FC236}">
                <a16:creationId xmlns:a16="http://schemas.microsoft.com/office/drawing/2014/main" id="{AC122F4E-08C2-44CC-92E6-841F1B10488E}"/>
              </a:ext>
            </a:extLst>
          </p:cNvPr>
          <p:cNvCxnSpPr>
            <a:stCxn id="3" idx="3"/>
            <a:endCxn id="13" idx="1"/>
          </p:cNvCxnSpPr>
          <p:nvPr/>
        </p:nvCxnSpPr>
        <p:spPr>
          <a:xfrm flipV="1">
            <a:off x="4997502" y="2120552"/>
            <a:ext cx="1484100" cy="513166"/>
          </a:xfrm>
          <a:prstGeom prst="bentConnector3">
            <a:avLst>
              <a:gd name="adj1" fmla="val 7036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Rectangle: Single Corner Snipped 43">
            <a:extLst>
              <a:ext uri="{FF2B5EF4-FFF2-40B4-BE49-F238E27FC236}">
                <a16:creationId xmlns:a16="http://schemas.microsoft.com/office/drawing/2014/main" id="{7696D4A0-35BE-4170-9D40-B29F8C4B5D58}"/>
              </a:ext>
            </a:extLst>
          </p:cNvPr>
          <p:cNvSpPr/>
          <p:nvPr/>
        </p:nvSpPr>
        <p:spPr>
          <a:xfrm>
            <a:off x="7007480" y="4351495"/>
            <a:ext cx="1940319" cy="353201"/>
          </a:xfrm>
          <a:prstGeom prst="snip1Rect">
            <a:avLst/>
          </a:prstGeom>
          <a:solidFill>
            <a:schemeClr val="accent3"/>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t>9P Protocol Server</a:t>
            </a:r>
          </a:p>
        </p:txBody>
      </p:sp>
      <p:sp>
        <p:nvSpPr>
          <p:cNvPr id="45" name="Rectangle: Single Corner Snipped 44">
            <a:extLst>
              <a:ext uri="{FF2B5EF4-FFF2-40B4-BE49-F238E27FC236}">
                <a16:creationId xmlns:a16="http://schemas.microsoft.com/office/drawing/2014/main" id="{5FC8FB86-4208-4BD8-8C7D-CDA3617EB024}"/>
              </a:ext>
            </a:extLst>
          </p:cNvPr>
          <p:cNvSpPr/>
          <p:nvPr/>
        </p:nvSpPr>
        <p:spPr>
          <a:xfrm>
            <a:off x="6603261" y="4616394"/>
            <a:ext cx="521954"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init</a:t>
            </a:r>
          </a:p>
        </p:txBody>
      </p:sp>
      <p:sp>
        <p:nvSpPr>
          <p:cNvPr id="49" name="Rectangle 48">
            <a:extLst>
              <a:ext uri="{FF2B5EF4-FFF2-40B4-BE49-F238E27FC236}">
                <a16:creationId xmlns:a16="http://schemas.microsoft.com/office/drawing/2014/main" id="{F134F332-A3CB-47B2-99B5-CB4D858AEBAB}"/>
              </a:ext>
            </a:extLst>
          </p:cNvPr>
          <p:cNvSpPr/>
          <p:nvPr/>
        </p:nvSpPr>
        <p:spPr>
          <a:xfrm>
            <a:off x="6481602" y="3980632"/>
            <a:ext cx="2749415" cy="29424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Debian</a:t>
            </a:r>
          </a:p>
        </p:txBody>
      </p:sp>
      <p:sp>
        <p:nvSpPr>
          <p:cNvPr id="50" name="Rectangle 49">
            <a:extLst>
              <a:ext uri="{FF2B5EF4-FFF2-40B4-BE49-F238E27FC236}">
                <a16:creationId xmlns:a16="http://schemas.microsoft.com/office/drawing/2014/main" id="{D9F6943F-129D-415B-8834-0BFFFD902FCE}"/>
              </a:ext>
            </a:extLst>
          </p:cNvPr>
          <p:cNvSpPr/>
          <p:nvPr/>
        </p:nvSpPr>
        <p:spPr>
          <a:xfrm>
            <a:off x="2959073" y="2498323"/>
            <a:ext cx="223694"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1</a:t>
            </a:r>
          </a:p>
        </p:txBody>
      </p:sp>
      <p:sp>
        <p:nvSpPr>
          <p:cNvPr id="51" name="Rectangle 50">
            <a:extLst>
              <a:ext uri="{FF2B5EF4-FFF2-40B4-BE49-F238E27FC236}">
                <a16:creationId xmlns:a16="http://schemas.microsoft.com/office/drawing/2014/main" id="{28A8B3A0-F6E7-4C4D-9B42-5D34BA575B7C}"/>
              </a:ext>
            </a:extLst>
          </p:cNvPr>
          <p:cNvSpPr/>
          <p:nvPr/>
        </p:nvSpPr>
        <p:spPr>
          <a:xfrm>
            <a:off x="4108119" y="3335869"/>
            <a:ext cx="223694"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2</a:t>
            </a:r>
          </a:p>
        </p:txBody>
      </p:sp>
      <p:sp>
        <p:nvSpPr>
          <p:cNvPr id="52" name="Rectangle 51">
            <a:extLst>
              <a:ext uri="{FF2B5EF4-FFF2-40B4-BE49-F238E27FC236}">
                <a16:creationId xmlns:a16="http://schemas.microsoft.com/office/drawing/2014/main" id="{74F24992-7D8B-49B4-BFA8-15EE9F7940A1}"/>
              </a:ext>
            </a:extLst>
          </p:cNvPr>
          <p:cNvSpPr/>
          <p:nvPr/>
        </p:nvSpPr>
        <p:spPr>
          <a:xfrm>
            <a:off x="5555265" y="3200475"/>
            <a:ext cx="223694"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3</a:t>
            </a:r>
          </a:p>
        </p:txBody>
      </p:sp>
      <p:sp>
        <p:nvSpPr>
          <p:cNvPr id="53" name="Rectangle 52">
            <a:extLst>
              <a:ext uri="{FF2B5EF4-FFF2-40B4-BE49-F238E27FC236}">
                <a16:creationId xmlns:a16="http://schemas.microsoft.com/office/drawing/2014/main" id="{27CB93E8-7B27-4C42-B058-77DEE317DAF2}"/>
              </a:ext>
            </a:extLst>
          </p:cNvPr>
          <p:cNvSpPr/>
          <p:nvPr/>
        </p:nvSpPr>
        <p:spPr>
          <a:xfrm>
            <a:off x="5923348" y="2208897"/>
            <a:ext cx="223694"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4</a:t>
            </a:r>
          </a:p>
        </p:txBody>
      </p:sp>
      <p:sp>
        <p:nvSpPr>
          <p:cNvPr id="57" name="Rectangle 56">
            <a:extLst>
              <a:ext uri="{FF2B5EF4-FFF2-40B4-BE49-F238E27FC236}">
                <a16:creationId xmlns:a16="http://schemas.microsoft.com/office/drawing/2014/main" id="{0972A824-8710-4B33-ADA3-46B8A0683D15}"/>
              </a:ext>
            </a:extLst>
          </p:cNvPr>
          <p:cNvSpPr/>
          <p:nvPr/>
        </p:nvSpPr>
        <p:spPr>
          <a:xfrm>
            <a:off x="3196831" y="5414691"/>
            <a:ext cx="1565696"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3"/>
                </a:solidFill>
              </a:rPr>
              <a:t>Windows Files</a:t>
            </a:r>
          </a:p>
        </p:txBody>
      </p:sp>
      <p:cxnSp>
        <p:nvCxnSpPr>
          <p:cNvPr id="59" name="Connector: Elbow 58">
            <a:extLst>
              <a:ext uri="{FF2B5EF4-FFF2-40B4-BE49-F238E27FC236}">
                <a16:creationId xmlns:a16="http://schemas.microsoft.com/office/drawing/2014/main" id="{3EAF9A3E-C139-4474-A5F3-45A2C28E9057}"/>
              </a:ext>
            </a:extLst>
          </p:cNvPr>
          <p:cNvCxnSpPr>
            <a:stCxn id="8" idx="1"/>
            <a:endCxn id="9" idx="3"/>
          </p:cNvCxnSpPr>
          <p:nvPr/>
        </p:nvCxnSpPr>
        <p:spPr>
          <a:xfrm rot="16200000" flipH="1">
            <a:off x="6974123" y="2852505"/>
            <a:ext cx="262938" cy="48270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Connector: Elbow 60">
            <a:extLst>
              <a:ext uri="{FF2B5EF4-FFF2-40B4-BE49-F238E27FC236}">
                <a16:creationId xmlns:a16="http://schemas.microsoft.com/office/drawing/2014/main" id="{9A292946-A79A-4E4C-81C6-B650F826E834}"/>
              </a:ext>
            </a:extLst>
          </p:cNvPr>
          <p:cNvCxnSpPr>
            <a:stCxn id="9" idx="0"/>
            <a:endCxn id="10" idx="2"/>
          </p:cNvCxnSpPr>
          <p:nvPr/>
        </p:nvCxnSpPr>
        <p:spPr>
          <a:xfrm flipV="1">
            <a:off x="7686413" y="3398006"/>
            <a:ext cx="355821" cy="392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Rectangle 72">
            <a:extLst>
              <a:ext uri="{FF2B5EF4-FFF2-40B4-BE49-F238E27FC236}">
                <a16:creationId xmlns:a16="http://schemas.microsoft.com/office/drawing/2014/main" id="{F9B86EC1-1B4F-4E0E-86FF-8A89681FD27C}"/>
              </a:ext>
            </a:extLst>
          </p:cNvPr>
          <p:cNvSpPr/>
          <p:nvPr/>
        </p:nvSpPr>
        <p:spPr>
          <a:xfrm>
            <a:off x="4762527" y="1159103"/>
            <a:ext cx="1895676"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2"/>
                </a:solidFill>
              </a:rPr>
              <a:t>Interop Command</a:t>
            </a:r>
          </a:p>
        </p:txBody>
      </p:sp>
      <p:sp>
        <p:nvSpPr>
          <p:cNvPr id="42" name="TextBox 41">
            <a:extLst>
              <a:ext uri="{FF2B5EF4-FFF2-40B4-BE49-F238E27FC236}">
                <a16:creationId xmlns:a16="http://schemas.microsoft.com/office/drawing/2014/main" id="{AF0545AC-28D0-4AB4-AA0E-C77027A4461F}"/>
              </a:ext>
            </a:extLst>
          </p:cNvPr>
          <p:cNvSpPr txBox="1"/>
          <p:nvPr/>
        </p:nvSpPr>
        <p:spPr>
          <a:xfrm>
            <a:off x="453475" y="273504"/>
            <a:ext cx="5418303" cy="461665"/>
          </a:xfrm>
          <a:prstGeom prst="rect">
            <a:avLst/>
          </a:prstGeom>
          <a:noFill/>
        </p:spPr>
        <p:txBody>
          <a:bodyPr wrap="square" rtlCol="0">
            <a:spAutoFit/>
          </a:bodyPr>
          <a:lstStyle/>
          <a:p>
            <a:r>
              <a:rPr lang="en-US" sz="2400"/>
              <a:t>Complete WSL 2 Architecture Diagram</a:t>
            </a:r>
          </a:p>
        </p:txBody>
      </p:sp>
      <p:cxnSp>
        <p:nvCxnSpPr>
          <p:cNvPr id="62" name="Connector: Elbow 61">
            <a:extLst>
              <a:ext uri="{FF2B5EF4-FFF2-40B4-BE49-F238E27FC236}">
                <a16:creationId xmlns:a16="http://schemas.microsoft.com/office/drawing/2014/main" id="{54E0AA07-9729-4384-9877-C7D29E54ED84}"/>
              </a:ext>
            </a:extLst>
          </p:cNvPr>
          <p:cNvCxnSpPr>
            <a:cxnSpLocks/>
            <a:stCxn id="11" idx="0"/>
            <a:endCxn id="19" idx="0"/>
          </p:cNvCxnSpPr>
          <p:nvPr/>
        </p:nvCxnSpPr>
        <p:spPr>
          <a:xfrm>
            <a:off x="8947799" y="2520892"/>
            <a:ext cx="1789230" cy="2903119"/>
          </a:xfrm>
          <a:prstGeom prst="bentConnector2">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cxnSp>
        <p:nvCxnSpPr>
          <p:cNvPr id="65" name="Connector: Elbow 64">
            <a:extLst>
              <a:ext uri="{FF2B5EF4-FFF2-40B4-BE49-F238E27FC236}">
                <a16:creationId xmlns:a16="http://schemas.microsoft.com/office/drawing/2014/main" id="{07420B3E-4EA6-4E84-A5F9-CDC65D371B74}"/>
              </a:ext>
            </a:extLst>
          </p:cNvPr>
          <p:cNvCxnSpPr>
            <a:cxnSpLocks/>
            <a:stCxn id="44" idx="0"/>
            <a:endCxn id="19" idx="0"/>
          </p:cNvCxnSpPr>
          <p:nvPr/>
        </p:nvCxnSpPr>
        <p:spPr>
          <a:xfrm>
            <a:off x="8947799" y="4528096"/>
            <a:ext cx="1789230" cy="895915"/>
          </a:xfrm>
          <a:prstGeom prst="bentConnector2">
            <a:avLst/>
          </a:prstGeom>
          <a:ln>
            <a:solidFill>
              <a:schemeClr val="accent3"/>
            </a:solidFill>
            <a:headEnd type="triangle"/>
            <a:tailEnd type="none"/>
          </a:ln>
        </p:spPr>
        <p:style>
          <a:lnRef idx="3">
            <a:schemeClr val="accent6"/>
          </a:lnRef>
          <a:fillRef idx="0">
            <a:schemeClr val="accent6"/>
          </a:fillRef>
          <a:effectRef idx="2">
            <a:schemeClr val="accent6"/>
          </a:effectRef>
          <a:fontRef idx="minor">
            <a:schemeClr val="tx1"/>
          </a:fontRef>
        </p:style>
      </p:cxnSp>
      <p:sp>
        <p:nvSpPr>
          <p:cNvPr id="68" name="Rectangle 67">
            <a:extLst>
              <a:ext uri="{FF2B5EF4-FFF2-40B4-BE49-F238E27FC236}">
                <a16:creationId xmlns:a16="http://schemas.microsoft.com/office/drawing/2014/main" id="{D538A058-7C1E-401A-B6A5-048C7806CE41}"/>
              </a:ext>
            </a:extLst>
          </p:cNvPr>
          <p:cNvSpPr/>
          <p:nvPr/>
        </p:nvSpPr>
        <p:spPr>
          <a:xfrm>
            <a:off x="9910275" y="4788817"/>
            <a:ext cx="1565696" cy="2707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3"/>
                </a:solidFill>
              </a:rPr>
              <a:t>Linux Files</a:t>
            </a:r>
          </a:p>
        </p:txBody>
      </p:sp>
      <p:pic>
        <p:nvPicPr>
          <p:cNvPr id="43" name="Picture 42">
            <a:extLst>
              <a:ext uri="{FF2B5EF4-FFF2-40B4-BE49-F238E27FC236}">
                <a16:creationId xmlns:a16="http://schemas.microsoft.com/office/drawing/2014/main" id="{FFD1CAE9-F486-4D33-A0B6-1EABA3918A10}"/>
              </a:ext>
            </a:extLst>
          </p:cNvPr>
          <p:cNvPicPr>
            <a:picLocks noChangeAspect="1"/>
          </p:cNvPicPr>
          <p:nvPr/>
        </p:nvPicPr>
        <p:blipFill>
          <a:blip r:embed="rId2"/>
          <a:stretch>
            <a:fillRect/>
          </a:stretch>
        </p:blipFill>
        <p:spPr>
          <a:xfrm>
            <a:off x="2889554" y="5757451"/>
            <a:ext cx="2297120" cy="519036"/>
          </a:xfrm>
          <a:prstGeom prst="rect">
            <a:avLst/>
          </a:prstGeom>
        </p:spPr>
      </p:pic>
      <p:sp>
        <p:nvSpPr>
          <p:cNvPr id="46" name="Rectangle: Single Corner Snipped 45">
            <a:extLst>
              <a:ext uri="{FF2B5EF4-FFF2-40B4-BE49-F238E27FC236}">
                <a16:creationId xmlns:a16="http://schemas.microsoft.com/office/drawing/2014/main" id="{439422E5-87F4-4068-B5C2-E92A5BDC33B3}"/>
              </a:ext>
            </a:extLst>
          </p:cNvPr>
          <p:cNvSpPr/>
          <p:nvPr/>
        </p:nvSpPr>
        <p:spPr>
          <a:xfrm>
            <a:off x="7007480" y="5065248"/>
            <a:ext cx="678933" cy="353201"/>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bash</a:t>
            </a:r>
          </a:p>
        </p:txBody>
      </p:sp>
    </p:spTree>
    <p:extLst>
      <p:ext uri="{BB962C8B-B14F-4D97-AF65-F5344CB8AC3E}">
        <p14:creationId xmlns:p14="http://schemas.microsoft.com/office/powerpoint/2010/main" val="347280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CCD1-96BD-468C-B213-68D948C4B96C}"/>
              </a:ext>
            </a:extLst>
          </p:cNvPr>
          <p:cNvSpPr>
            <a:spLocks noGrp="1"/>
          </p:cNvSpPr>
          <p:nvPr>
            <p:ph type="title"/>
          </p:nvPr>
        </p:nvSpPr>
        <p:spPr/>
        <p:txBody>
          <a:bodyPr/>
          <a:lstStyle/>
          <a:p>
            <a:r>
              <a:rPr lang="en-US"/>
              <a:t>Run Docker in WSL 2!</a:t>
            </a:r>
          </a:p>
        </p:txBody>
      </p:sp>
      <p:pic>
        <p:nvPicPr>
          <p:cNvPr id="4" name="Screen Recording 2">
            <a:hlinkClick r:id="" action="ppaction://media"/>
            <a:extLst>
              <a:ext uri="{FF2B5EF4-FFF2-40B4-BE49-F238E27FC236}">
                <a16:creationId xmlns:a16="http://schemas.microsoft.com/office/drawing/2014/main" id="{B3738A61-EC21-4F4E-8337-7E44CF1E1D7C}"/>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506962" y="1435100"/>
            <a:ext cx="9173314" cy="4833938"/>
          </a:xfrm>
          <a:prstGeom prst="rect">
            <a:avLst/>
          </a:prstGeom>
        </p:spPr>
      </p:pic>
    </p:spTree>
    <p:extLst>
      <p:ext uri="{BB962C8B-B14F-4D97-AF65-F5344CB8AC3E}">
        <p14:creationId xmlns:p14="http://schemas.microsoft.com/office/powerpoint/2010/main" val="367299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F3-55ED-474F-9338-1DB689E7465D}"/>
              </a:ext>
            </a:extLst>
          </p:cNvPr>
          <p:cNvSpPr>
            <a:spLocks noGrp="1"/>
          </p:cNvSpPr>
          <p:nvPr>
            <p:ph type="title"/>
          </p:nvPr>
        </p:nvSpPr>
        <p:spPr/>
        <p:txBody>
          <a:bodyPr/>
          <a:lstStyle/>
          <a:p>
            <a:r>
              <a:rPr lang="en-US"/>
              <a:t>WSL 2 Summarized</a:t>
            </a:r>
          </a:p>
        </p:txBody>
      </p:sp>
      <p:sp>
        <p:nvSpPr>
          <p:cNvPr id="3" name="Content Placeholder 2">
            <a:extLst>
              <a:ext uri="{FF2B5EF4-FFF2-40B4-BE49-F238E27FC236}">
                <a16:creationId xmlns:a16="http://schemas.microsoft.com/office/drawing/2014/main" id="{84302F40-9426-4395-891F-D84FF01A5184}"/>
              </a:ext>
            </a:extLst>
          </p:cNvPr>
          <p:cNvSpPr>
            <a:spLocks noGrp="1"/>
          </p:cNvSpPr>
          <p:nvPr>
            <p:ph sz="quarter" idx="10"/>
          </p:nvPr>
        </p:nvSpPr>
        <p:spPr/>
        <p:txBody>
          <a:bodyPr/>
          <a:lstStyle/>
          <a:p>
            <a:r>
              <a:rPr lang="en-US"/>
              <a:t>Greatly improved performance</a:t>
            </a:r>
          </a:p>
          <a:p>
            <a:pPr lvl="1"/>
            <a:r>
              <a:rPr lang="en-US"/>
              <a:t>Better resource usage</a:t>
            </a:r>
          </a:p>
          <a:p>
            <a:pPr lvl="1"/>
            <a:r>
              <a:rPr lang="en-US"/>
              <a:t>Better startup time</a:t>
            </a:r>
          </a:p>
          <a:p>
            <a:pPr lvl="1"/>
            <a:r>
              <a:rPr lang="en-US"/>
              <a:t>Much better native Linux file system performance</a:t>
            </a:r>
          </a:p>
          <a:p>
            <a:r>
              <a:rPr lang="en-US"/>
              <a:t>Improved compatibility</a:t>
            </a:r>
          </a:p>
          <a:p>
            <a:pPr lvl="1"/>
            <a:r>
              <a:rPr lang="en-US"/>
              <a:t>Full </a:t>
            </a:r>
            <a:r>
              <a:rPr lang="en-US" err="1"/>
              <a:t>syscall</a:t>
            </a:r>
            <a:r>
              <a:rPr lang="en-US"/>
              <a:t> compatibility due to shipped kernel</a:t>
            </a:r>
          </a:p>
          <a:p>
            <a:pPr lvl="1"/>
            <a:r>
              <a:rPr lang="en-US"/>
              <a:t>Did I mention we’re shipping a Linux kernel with Windows?</a:t>
            </a:r>
          </a:p>
          <a:p>
            <a:pPr lvl="1"/>
            <a:r>
              <a:rPr lang="en-US"/>
              <a:t>Standard way to access Linux files </a:t>
            </a:r>
          </a:p>
          <a:p>
            <a:pPr lvl="2"/>
            <a:r>
              <a:rPr lang="en-US"/>
              <a:t>Plan 9 / 9P – Also in WSL 1 as of Windows May 2019 update</a:t>
            </a:r>
          </a:p>
          <a:p>
            <a:r>
              <a:rPr lang="en-US"/>
              <a:t>Coming to Windows 10 Insider Builds this summer!</a:t>
            </a:r>
          </a:p>
        </p:txBody>
      </p:sp>
    </p:spTree>
    <p:extLst>
      <p:ext uri="{BB962C8B-B14F-4D97-AF65-F5344CB8AC3E}">
        <p14:creationId xmlns:p14="http://schemas.microsoft.com/office/powerpoint/2010/main" val="13866680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E2A4-6AFD-45B8-929A-ACA4AF3644A1}"/>
              </a:ext>
            </a:extLst>
          </p:cNvPr>
          <p:cNvSpPr>
            <a:spLocks noGrp="1"/>
          </p:cNvSpPr>
          <p:nvPr>
            <p:ph type="title"/>
          </p:nvPr>
        </p:nvSpPr>
        <p:spPr/>
        <p:txBody>
          <a:bodyPr/>
          <a:lstStyle/>
          <a:p>
            <a:r>
              <a:rPr lang="en-US"/>
              <a:t>WSL Roadmap</a:t>
            </a:r>
          </a:p>
        </p:txBody>
      </p:sp>
      <p:sp>
        <p:nvSpPr>
          <p:cNvPr id="7" name="TextBox 6">
            <a:extLst>
              <a:ext uri="{FF2B5EF4-FFF2-40B4-BE49-F238E27FC236}">
                <a16:creationId xmlns:a16="http://schemas.microsoft.com/office/drawing/2014/main" id="{DA05EF89-B81A-4453-BA3F-66F59882123D}"/>
              </a:ext>
            </a:extLst>
          </p:cNvPr>
          <p:cNvSpPr txBox="1"/>
          <p:nvPr/>
        </p:nvSpPr>
        <p:spPr>
          <a:xfrm>
            <a:off x="974501" y="734199"/>
            <a:ext cx="2343955" cy="4416594"/>
          </a:xfrm>
          <a:prstGeom prst="rect">
            <a:avLst/>
          </a:prstGeom>
          <a:noFill/>
        </p:spPr>
        <p:txBody>
          <a:bodyPr wrap="square" lIns="0" tIns="0" rIns="0" bIns="0" rtlCol="0">
            <a:spAutoFit/>
          </a:bodyPr>
          <a:lstStyle/>
          <a:p>
            <a:pPr algn="l"/>
            <a:r>
              <a:rPr lang="en-US" sz="28700" b="1">
                <a:gradFill>
                  <a:gsLst>
                    <a:gs pos="2917">
                      <a:schemeClr val="tx1"/>
                    </a:gs>
                    <a:gs pos="30000">
                      <a:schemeClr val="tx1"/>
                    </a:gs>
                  </a:gsLst>
                  <a:lin ang="5400000" scaled="0"/>
                </a:gradFill>
              </a:rPr>
              <a:t>=</a:t>
            </a:r>
          </a:p>
        </p:txBody>
      </p:sp>
      <p:sp>
        <p:nvSpPr>
          <p:cNvPr id="8" name="TextBox 7">
            <a:extLst>
              <a:ext uri="{FF2B5EF4-FFF2-40B4-BE49-F238E27FC236}">
                <a16:creationId xmlns:a16="http://schemas.microsoft.com/office/drawing/2014/main" id="{41FC79DE-1C59-46D8-AF05-06722F05DCA2}"/>
              </a:ext>
            </a:extLst>
          </p:cNvPr>
          <p:cNvSpPr txBox="1"/>
          <p:nvPr/>
        </p:nvSpPr>
        <p:spPr>
          <a:xfrm>
            <a:off x="250615" y="5150793"/>
            <a:ext cx="3887892"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Continue to make WSL 2 feel the same as WSL 1 </a:t>
            </a:r>
          </a:p>
        </p:txBody>
      </p:sp>
      <p:sp>
        <p:nvSpPr>
          <p:cNvPr id="10" name="TextBox 9">
            <a:extLst>
              <a:ext uri="{FF2B5EF4-FFF2-40B4-BE49-F238E27FC236}">
                <a16:creationId xmlns:a16="http://schemas.microsoft.com/office/drawing/2014/main" id="{57A4AABD-3C66-405C-90E2-572742C01A2C}"/>
              </a:ext>
            </a:extLst>
          </p:cNvPr>
          <p:cNvSpPr txBox="1"/>
          <p:nvPr/>
        </p:nvSpPr>
        <p:spPr>
          <a:xfrm>
            <a:off x="4372378" y="5313926"/>
            <a:ext cx="3112394"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Top Customer Asks</a:t>
            </a:r>
          </a:p>
        </p:txBody>
      </p:sp>
      <p:sp>
        <p:nvSpPr>
          <p:cNvPr id="11" name="TextBox 10">
            <a:extLst>
              <a:ext uri="{FF2B5EF4-FFF2-40B4-BE49-F238E27FC236}">
                <a16:creationId xmlns:a16="http://schemas.microsoft.com/office/drawing/2014/main" id="{E09893A7-1D88-43D5-A4A7-801885CACBE8}"/>
              </a:ext>
            </a:extLst>
          </p:cNvPr>
          <p:cNvSpPr txBox="1"/>
          <p:nvPr/>
        </p:nvSpPr>
        <p:spPr>
          <a:xfrm>
            <a:off x="4340180" y="1885289"/>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2" name="TextBox 11">
            <a:extLst>
              <a:ext uri="{FF2B5EF4-FFF2-40B4-BE49-F238E27FC236}">
                <a16:creationId xmlns:a16="http://schemas.microsoft.com/office/drawing/2014/main" id="{490477BE-F01F-4BE4-8793-95D7712F1984}"/>
              </a:ext>
            </a:extLst>
          </p:cNvPr>
          <p:cNvSpPr txBox="1"/>
          <p:nvPr/>
        </p:nvSpPr>
        <p:spPr>
          <a:xfrm>
            <a:off x="8463566" y="1962562"/>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0D11A5C1-5DF4-4196-AE74-3E58E6BDA843}"/>
              </a:ext>
            </a:extLst>
          </p:cNvPr>
          <p:cNvSpPr txBox="1"/>
          <p:nvPr/>
        </p:nvSpPr>
        <p:spPr>
          <a:xfrm>
            <a:off x="8315459" y="5150793"/>
            <a:ext cx="3112394"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Improving Integration</a:t>
            </a:r>
          </a:p>
        </p:txBody>
      </p:sp>
    </p:spTree>
    <p:extLst>
      <p:ext uri="{BB962C8B-B14F-4D97-AF65-F5344CB8AC3E}">
        <p14:creationId xmlns:p14="http://schemas.microsoft.com/office/powerpoint/2010/main" val="5043641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52DD-04DD-41EE-8E5B-F8926095833A}"/>
              </a:ext>
            </a:extLst>
          </p:cNvPr>
          <p:cNvSpPr>
            <a:spLocks noGrp="1"/>
          </p:cNvSpPr>
          <p:nvPr>
            <p:ph type="title"/>
          </p:nvPr>
        </p:nvSpPr>
        <p:spPr/>
        <p:txBody>
          <a:bodyPr/>
          <a:lstStyle/>
          <a:p>
            <a:r>
              <a:rPr lang="en-US"/>
              <a:t>The Command line on Windows</a:t>
            </a:r>
          </a:p>
        </p:txBody>
      </p:sp>
      <p:graphicFrame>
        <p:nvGraphicFramePr>
          <p:cNvPr id="6" name="Content Placeholder 5">
            <a:extLst>
              <a:ext uri="{FF2B5EF4-FFF2-40B4-BE49-F238E27FC236}">
                <a16:creationId xmlns:a16="http://schemas.microsoft.com/office/drawing/2014/main" id="{915075C4-F920-4BD5-8A35-E7C64306F6F9}"/>
              </a:ext>
            </a:extLst>
          </p:cNvPr>
          <p:cNvGraphicFramePr>
            <a:graphicFrameLocks noGrp="1"/>
          </p:cNvGraphicFramePr>
          <p:nvPr>
            <p:ph sz="quarter" idx="10"/>
            <p:extLst>
              <p:ext uri="{D42A27DB-BD31-4B8C-83A1-F6EECF244321}">
                <p14:modId xmlns:p14="http://schemas.microsoft.com/office/powerpoint/2010/main" val="1420551906"/>
              </p:ext>
            </p:extLst>
          </p:nvPr>
        </p:nvGraphicFramePr>
        <p:xfrm>
          <a:off x="584200" y="2567031"/>
          <a:ext cx="11018838" cy="1585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A65E4A4-CEA6-455F-B080-063DC4744785}"/>
              </a:ext>
            </a:extLst>
          </p:cNvPr>
          <p:cNvSpPr/>
          <p:nvPr/>
        </p:nvSpPr>
        <p:spPr>
          <a:xfrm>
            <a:off x="584200" y="1800284"/>
            <a:ext cx="11168776" cy="369332"/>
          </a:xfrm>
          <a:prstGeom prst="rect">
            <a:avLst/>
          </a:prstGeom>
        </p:spPr>
        <p:txBody>
          <a:bodyPr wrap="square">
            <a:spAutoFit/>
          </a:bodyPr>
          <a:lstStyle/>
          <a:p>
            <a:r>
              <a:rPr lang="en-US"/>
              <a:t>For Developers and IT Pros, Windows now has the best command-line experience ever!</a:t>
            </a:r>
          </a:p>
        </p:txBody>
      </p:sp>
      <p:sp>
        <p:nvSpPr>
          <p:cNvPr id="7" name="Rectangle 6">
            <a:extLst>
              <a:ext uri="{FF2B5EF4-FFF2-40B4-BE49-F238E27FC236}">
                <a16:creationId xmlns:a16="http://schemas.microsoft.com/office/drawing/2014/main" id="{BC1EBD48-0C04-4713-B04F-BC774C1CC66C}"/>
              </a:ext>
            </a:extLst>
          </p:cNvPr>
          <p:cNvSpPr/>
          <p:nvPr/>
        </p:nvSpPr>
        <p:spPr>
          <a:xfrm>
            <a:off x="584200" y="4395832"/>
            <a:ext cx="11018838" cy="9815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Windows Terminal</a:t>
            </a:r>
          </a:p>
        </p:txBody>
      </p:sp>
    </p:spTree>
    <p:extLst>
      <p:ext uri="{BB962C8B-B14F-4D97-AF65-F5344CB8AC3E}">
        <p14:creationId xmlns:p14="http://schemas.microsoft.com/office/powerpoint/2010/main" val="27232096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a:t>aka.ms/insiderdevtour-labs</a:t>
            </a:r>
            <a:endParaRPr lang="en-US">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System Requirements: Terminal</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77500" lnSpcReduction="20000"/>
          </a:bodyPr>
          <a:lstStyle/>
          <a:p>
            <a:r>
              <a:rPr lang="en-US"/>
              <a:t>Mouse with a scroll wheel</a:t>
            </a:r>
          </a:p>
          <a:p>
            <a:r>
              <a:rPr lang="en-US"/>
              <a:t>Latest May 2019 update version of Windows 10 (18362 or higher)</a:t>
            </a:r>
          </a:p>
          <a:p>
            <a:r>
              <a:rPr lang="en-US"/>
              <a:t>Developer mode enabled</a:t>
            </a:r>
          </a:p>
          <a:p>
            <a:r>
              <a:rPr lang="en-US"/>
              <a:t>1902 / 10.0.18362 or higher Windows SDK installed (see </a:t>
            </a:r>
            <a:r>
              <a:rPr lang="en-US" err="1"/>
              <a:t>github</a:t>
            </a:r>
            <a:r>
              <a:rPr lang="en-US"/>
              <a:t> link below for links)</a:t>
            </a:r>
          </a:p>
          <a:p>
            <a:r>
              <a:rPr lang="en-US"/>
              <a:t>Only for building, not the demo: VS 2019 with</a:t>
            </a:r>
          </a:p>
          <a:p>
            <a:r>
              <a:rPr lang="en-US"/>
              <a:t>	Desktop development with C++</a:t>
            </a:r>
          </a:p>
          <a:p>
            <a:r>
              <a:rPr lang="en-US"/>
              <a:t>	Universal Windows Platform Development</a:t>
            </a:r>
          </a:p>
          <a:p>
            <a:r>
              <a:rPr lang="en-US"/>
              <a:t>	If VS 2019, v141 toolset and Visual C++ ATL for x86 and x64</a:t>
            </a:r>
          </a:p>
          <a:p>
            <a:r>
              <a:rPr lang="en-US"/>
              <a:t>OR Downloaded and built Windows Terminal from here: https://github.com/Microsoft/Terminal</a:t>
            </a:r>
          </a:p>
          <a:p>
            <a:pPr lvl="1"/>
            <a:r>
              <a:rPr lang="en-US"/>
              <a:t>The build must match your system architecture. Due to the driver interface, x86 will not run on x64 and vice versa.</a:t>
            </a:r>
          </a:p>
          <a:p>
            <a:pPr lvl="1"/>
            <a:r>
              <a:rPr lang="en-US"/>
              <a:t>If you don’t want to build it, Oren (RD) has put together an unofficial automated build version (don’t share this link with attendees – the previews will be in the store)</a:t>
            </a:r>
          </a:p>
          <a:p>
            <a:pPr lvl="1"/>
            <a:r>
              <a:rPr lang="en-US"/>
              <a:t>	https://terminalunofficial.z13.web.core.windows.net/nightly</a:t>
            </a:r>
          </a:p>
          <a:p>
            <a:r>
              <a:rPr lang="en-US"/>
              <a:t>Latest Visual Studio Code</a:t>
            </a:r>
          </a:p>
          <a:p>
            <a:pPr lvl="1"/>
            <a:r>
              <a:rPr lang="en-US"/>
              <a:t>Also make sure Visual Studio Code is set up as default file handler for json files (required for terminal settings to work)</a:t>
            </a:r>
          </a:p>
          <a:p>
            <a:endParaRPr lang="en-US"/>
          </a:p>
          <a:p>
            <a:endParaRPr lang="en-US"/>
          </a:p>
          <a:p>
            <a:endParaRPr lang="en-US"/>
          </a:p>
          <a:p>
            <a:endParaRPr lang="en-US"/>
          </a:p>
        </p:txBody>
      </p:sp>
    </p:spTree>
    <p:extLst>
      <p:ext uri="{BB962C8B-B14F-4D97-AF65-F5344CB8AC3E}">
        <p14:creationId xmlns:p14="http://schemas.microsoft.com/office/powerpoint/2010/main" val="86280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System Requirements: WSL 1</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a:bodyPr>
          <a:lstStyle/>
          <a:p>
            <a:r>
              <a:rPr lang="en-US"/>
              <a:t>Developer mode enabled on Windows. </a:t>
            </a:r>
          </a:p>
          <a:p>
            <a:r>
              <a:rPr lang="en-US"/>
              <a:t>WSL installed on Windows (see demo steps for explanation as to how to do this) </a:t>
            </a:r>
          </a:p>
          <a:p>
            <a:pPr lvl="1"/>
            <a:r>
              <a:rPr lang="en-US"/>
              <a:t>Don’t forget your normal and admin credentials</a:t>
            </a:r>
          </a:p>
          <a:p>
            <a:r>
              <a:rPr lang="en-US"/>
              <a:t>Latest ubuntu freshly installed into WSL (you get this from the Microsoft Store). </a:t>
            </a:r>
          </a:p>
          <a:p>
            <a:pPr lvl="1"/>
            <a:r>
              <a:rPr lang="en-US"/>
              <a:t>Will likely work with other distros, but haven’t tested. </a:t>
            </a:r>
            <a:r>
              <a:rPr lang="en-US" err="1"/>
              <a:t>Pengwin</a:t>
            </a:r>
            <a:r>
              <a:rPr lang="en-US"/>
              <a:t> can be a fun one to use because it’s build for WSL.</a:t>
            </a:r>
          </a:p>
          <a:p>
            <a:r>
              <a:rPr lang="en-US"/>
              <a:t>Make sure you have the latest bits in Linux. </a:t>
            </a:r>
          </a:p>
          <a:p>
            <a:pPr lvl="1"/>
            <a:r>
              <a:rPr lang="en-US"/>
              <a:t>$ </a:t>
            </a:r>
            <a:r>
              <a:rPr lang="en-US" err="1"/>
              <a:t>sudo</a:t>
            </a:r>
            <a:r>
              <a:rPr lang="en-US"/>
              <a:t> apt update</a:t>
            </a:r>
          </a:p>
          <a:p>
            <a:pPr lvl="1"/>
            <a:r>
              <a:rPr lang="en-US"/>
              <a:t>$ </a:t>
            </a:r>
            <a:r>
              <a:rPr lang="en-US" err="1"/>
              <a:t>sudo</a:t>
            </a:r>
            <a:r>
              <a:rPr lang="en-US"/>
              <a:t> apt upgrade</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98382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System Requirements: WSL 1 - X</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47500" lnSpcReduction="20000"/>
          </a:bodyPr>
          <a:lstStyle/>
          <a:p>
            <a:r>
              <a:rPr lang="en-US" dirty="0" err="1"/>
              <a:t>VcxSrv</a:t>
            </a:r>
            <a:r>
              <a:rPr lang="en-US" dirty="0"/>
              <a:t> installed and configured on Windows (yeah, I know. We all hate going to </a:t>
            </a:r>
            <a:r>
              <a:rPr lang="en-US" dirty="0" err="1"/>
              <a:t>sourceforge</a:t>
            </a:r>
            <a:r>
              <a:rPr lang="en-US" dirty="0"/>
              <a:t>, but that’s where it is. Just run some solid ad-blocking). Be sure to install the fonts as well.</a:t>
            </a:r>
          </a:p>
          <a:p>
            <a:pPr lvl="1"/>
            <a:r>
              <a:rPr lang="en-US" dirty="0"/>
              <a:t>https://sourceforge.net/projects/vcxsrv/ (NOTE: Also put a version in Teams files area)</a:t>
            </a:r>
          </a:p>
          <a:p>
            <a:pPr lvl="1"/>
            <a:r>
              <a:rPr lang="en-US" dirty="0"/>
              <a:t>Configure to have multiple windows, because showing X windows and Windows </a:t>
            </a:r>
            <a:r>
              <a:rPr lang="en-US" dirty="0" err="1"/>
              <a:t>windows</a:t>
            </a:r>
            <a:r>
              <a:rPr lang="en-US" dirty="0"/>
              <a:t> on the screen at the same time tends to be the most impressive</a:t>
            </a:r>
          </a:p>
          <a:p>
            <a:pPr lvl="1"/>
            <a:r>
              <a:rPr lang="en-US" dirty="0"/>
              <a:t>When running, choose “start no client”</a:t>
            </a:r>
          </a:p>
          <a:p>
            <a:pPr lvl="1"/>
            <a:r>
              <a:rPr lang="en-US" dirty="0"/>
              <a:t>Default settings are fine. (Clipboard on, Native </a:t>
            </a:r>
            <a:r>
              <a:rPr lang="en-US" dirty="0" err="1"/>
              <a:t>opengl</a:t>
            </a:r>
            <a:r>
              <a:rPr lang="en-US" dirty="0"/>
              <a:t> on)</a:t>
            </a:r>
          </a:p>
          <a:p>
            <a:pPr lvl="1"/>
            <a:r>
              <a:rPr lang="en-US" dirty="0"/>
              <a:t>Save the config</a:t>
            </a:r>
          </a:p>
          <a:p>
            <a:pPr lvl="1"/>
            <a:r>
              <a:rPr lang="en-US" dirty="0"/>
              <a:t>Allow it through the firewall on public &amp; private networks</a:t>
            </a:r>
          </a:p>
          <a:p>
            <a:pPr lvl="1"/>
            <a:r>
              <a:rPr lang="en-US" dirty="0"/>
              <a:t>Some other x servers work as well, like </a:t>
            </a:r>
            <a:r>
              <a:rPr lang="en-US" dirty="0" err="1"/>
              <a:t>MobaXTerm</a:t>
            </a:r>
            <a:r>
              <a:rPr lang="en-US" dirty="0"/>
              <a:t>. Only pick something else if you already know how to make it work.</a:t>
            </a:r>
          </a:p>
          <a:p>
            <a:r>
              <a:rPr lang="en-US" dirty="0"/>
              <a:t>WSL configured for X </a:t>
            </a:r>
          </a:p>
          <a:p>
            <a:pPr lvl="1"/>
            <a:r>
              <a:rPr lang="en-US" dirty="0"/>
              <a:t>Update your .</a:t>
            </a:r>
            <a:r>
              <a:rPr lang="en-US" dirty="0" err="1"/>
              <a:t>bashrc</a:t>
            </a:r>
            <a:r>
              <a:rPr lang="en-US" dirty="0"/>
              <a:t> to export the display</a:t>
            </a:r>
          </a:p>
          <a:p>
            <a:pPr lvl="1"/>
            <a:r>
              <a:rPr lang="en-US" dirty="0"/>
              <a:t>Export DISPLAY=:0</a:t>
            </a:r>
          </a:p>
          <a:p>
            <a:r>
              <a:rPr lang="en-US" dirty="0" err="1"/>
              <a:t>ssh</a:t>
            </a:r>
            <a:r>
              <a:rPr lang="en-US" dirty="0"/>
              <a:t> server should be running. If for some reason, it is not installed or working:</a:t>
            </a:r>
          </a:p>
          <a:p>
            <a:pPr lvl="1"/>
            <a:r>
              <a:rPr lang="en-US" dirty="0"/>
              <a:t>$ </a:t>
            </a:r>
            <a:r>
              <a:rPr lang="en-US" dirty="0" err="1"/>
              <a:t>sudo</a:t>
            </a:r>
            <a:r>
              <a:rPr lang="en-US" dirty="0"/>
              <a:t> apt remove </a:t>
            </a:r>
            <a:r>
              <a:rPr lang="en-US" dirty="0" err="1"/>
              <a:t>openssh</a:t>
            </a:r>
            <a:r>
              <a:rPr lang="en-US" dirty="0"/>
              <a:t>-server</a:t>
            </a:r>
          </a:p>
          <a:p>
            <a:pPr lvl="1"/>
            <a:r>
              <a:rPr lang="en-US" dirty="0"/>
              <a:t>$ </a:t>
            </a:r>
            <a:r>
              <a:rPr lang="en-US" dirty="0" err="1"/>
              <a:t>sudo</a:t>
            </a:r>
            <a:r>
              <a:rPr lang="en-US" dirty="0"/>
              <a:t> apt install </a:t>
            </a:r>
            <a:r>
              <a:rPr lang="en-US" dirty="0" err="1"/>
              <a:t>openssh</a:t>
            </a:r>
            <a:r>
              <a:rPr lang="en-US" dirty="0"/>
              <a:t>-server</a:t>
            </a:r>
          </a:p>
          <a:p>
            <a:r>
              <a:rPr lang="en-US" dirty="0"/>
              <a:t>A few X apps installed in WSL</a:t>
            </a:r>
          </a:p>
          <a:p>
            <a:pPr lvl="1"/>
            <a:r>
              <a:rPr lang="en-US" dirty="0"/>
              <a:t>$ </a:t>
            </a:r>
            <a:r>
              <a:rPr lang="en-US" dirty="0" err="1"/>
              <a:t>sudo</a:t>
            </a:r>
            <a:r>
              <a:rPr lang="en-US" dirty="0"/>
              <a:t> apt update</a:t>
            </a:r>
          </a:p>
          <a:p>
            <a:pPr lvl="1"/>
            <a:r>
              <a:rPr lang="en-US" dirty="0"/>
              <a:t>$ </a:t>
            </a:r>
            <a:r>
              <a:rPr lang="en-US" dirty="0" err="1"/>
              <a:t>sudo</a:t>
            </a:r>
            <a:r>
              <a:rPr lang="en-US" dirty="0"/>
              <a:t> apt install x11-apps</a:t>
            </a:r>
          </a:p>
          <a:p>
            <a:pPr lvl="1"/>
            <a:r>
              <a:rPr lang="en-US" dirty="0"/>
              <a:t>$ </a:t>
            </a:r>
            <a:r>
              <a:rPr lang="en-US" dirty="0" err="1"/>
              <a:t>sudo</a:t>
            </a:r>
            <a:r>
              <a:rPr lang="en-US" dirty="0"/>
              <a:t> apt install </a:t>
            </a:r>
            <a:r>
              <a:rPr lang="en-US" dirty="0" err="1"/>
              <a:t>firefox</a:t>
            </a:r>
            <a:endParaRPr lang="en-US" dirty="0"/>
          </a:p>
          <a:p>
            <a:r>
              <a:rPr lang="en-US" dirty="0"/>
              <a:t>To test</a:t>
            </a:r>
          </a:p>
          <a:p>
            <a:pPr lvl="1"/>
            <a:r>
              <a:rPr lang="en-US" dirty="0"/>
              <a:t>$ </a:t>
            </a:r>
            <a:r>
              <a:rPr lang="en-US" dirty="0" err="1"/>
              <a:t>xeyes</a:t>
            </a:r>
            <a:endParaRPr lang="en-US" dirty="0"/>
          </a:p>
          <a:p>
            <a:pPr lvl="1"/>
            <a:r>
              <a:rPr lang="en-US" dirty="0"/>
              <a:t>It should follow your mouse cursor, and you can also resize it, etc.</a:t>
            </a:r>
          </a:p>
          <a:p>
            <a:pPr lvl="1"/>
            <a:r>
              <a:rPr lang="en-US" dirty="0"/>
              <a:t>$ </a:t>
            </a:r>
            <a:r>
              <a:rPr lang="en-US" dirty="0" err="1"/>
              <a:t>firefox</a:t>
            </a:r>
            <a:endParaRPr lang="en-US" dirty="0"/>
          </a:p>
          <a:p>
            <a:pPr lvl="1"/>
            <a:r>
              <a:rPr lang="en-US" dirty="0"/>
              <a:t>Should work. Browse to insiderdevtour.com </a:t>
            </a:r>
          </a:p>
        </p:txBody>
      </p:sp>
    </p:spTree>
    <p:extLst>
      <p:ext uri="{BB962C8B-B14F-4D97-AF65-F5344CB8AC3E}">
        <p14:creationId xmlns:p14="http://schemas.microsoft.com/office/powerpoint/2010/main" val="134559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System Requirements: WSL 2</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a:bodyPr>
          <a:lstStyle/>
          <a:p>
            <a:r>
              <a:rPr lang="en-US"/>
              <a:t>Because this requires a build of Windows that won’t be available in the Insider Program until late June or July, we’re not going to do any special setup for WSL2</a:t>
            </a:r>
          </a:p>
          <a:p>
            <a:endParaRPr lang="en-US"/>
          </a:p>
          <a:p>
            <a:r>
              <a:rPr lang="en-US"/>
              <a:t>We’re going to provide a demo video that you can talk to.</a:t>
            </a:r>
          </a:p>
          <a:p>
            <a:endParaRPr lang="en-US"/>
          </a:p>
          <a:p>
            <a:endParaRPr lang="en-US"/>
          </a:p>
          <a:p>
            <a:endParaRPr lang="en-US"/>
          </a:p>
          <a:p>
            <a:endParaRPr lang="en-US"/>
          </a:p>
        </p:txBody>
      </p:sp>
    </p:spTree>
    <p:extLst>
      <p:ext uri="{BB962C8B-B14F-4D97-AF65-F5344CB8AC3E}">
        <p14:creationId xmlns:p14="http://schemas.microsoft.com/office/powerpoint/2010/main" val="9778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Speaker Technical Skills</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lstStyle/>
          <a:p>
            <a:r>
              <a:rPr lang="en-US"/>
              <a:t>Demos are all scripted, but the set of required skills includes</a:t>
            </a:r>
          </a:p>
          <a:p>
            <a:r>
              <a:rPr lang="en-US"/>
              <a:t>Command-line in Windows</a:t>
            </a:r>
          </a:p>
          <a:p>
            <a:r>
              <a:rPr lang="en-US"/>
              <a:t>Linux / Windows Subsystem for Linux</a:t>
            </a:r>
          </a:p>
          <a:p>
            <a:pPr lvl="1"/>
            <a:r>
              <a:rPr lang="en-US"/>
              <a:t>Including how to install software, download, navigate the file system. Nothing super advanced</a:t>
            </a:r>
          </a:p>
          <a:p>
            <a:r>
              <a:rPr lang="en-US"/>
              <a:t>Ability to talk credibly about developing with / using the command-line</a:t>
            </a:r>
          </a:p>
          <a:p>
            <a:endParaRPr lang="en-US"/>
          </a:p>
        </p:txBody>
      </p:sp>
    </p:spTree>
    <p:extLst>
      <p:ext uri="{BB962C8B-B14F-4D97-AF65-F5344CB8AC3E}">
        <p14:creationId xmlns:p14="http://schemas.microsoft.com/office/powerpoint/2010/main" val="170452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5A2A74885324FAA51B103932E06B0" ma:contentTypeVersion="9" ma:contentTypeDescription="Create a new document." ma:contentTypeScope="" ma:versionID="4db2e45b3f0744859191045f5bc93be7">
  <xsd:schema xmlns:xsd="http://www.w3.org/2001/XMLSchema" xmlns:xs="http://www.w3.org/2001/XMLSchema" xmlns:p="http://schemas.microsoft.com/office/2006/metadata/properties" xmlns:ns2="1ba15d1b-fe4d-4720-ae79-fbb0e0eec9c3" xmlns:ns3="96fef153-7240-4a3f-a3a3-6b254343105e" targetNamespace="http://schemas.microsoft.com/office/2006/metadata/properties" ma:root="true" ma:fieldsID="1022b8a65087f194855743a4e8ea9d42" ns2:_="" ns3:_="">
    <xsd:import namespace="1ba15d1b-fe4d-4720-ae79-fbb0e0eec9c3"/>
    <xsd:import namespace="96fef153-7240-4a3f-a3a3-6b25434310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15d1b-fe4d-4720-ae79-fbb0e0eec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fef153-7240-4a3f-a3a3-6b254343105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A98A17-1F77-41F2-830B-66EC44697005}">
  <ds:schemaRefs>
    <ds:schemaRef ds:uri="http://schemas.microsoft.com/office/2006/metadata/properties"/>
    <ds:schemaRef ds:uri="1ba15d1b-fe4d-4720-ae79-fbb0e0eec9c3"/>
    <ds:schemaRef ds:uri="96fef153-7240-4a3f-a3a3-6b254343105e"/>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FD7B2F3-BEFB-42B4-96DF-252E253B3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15d1b-fe4d-4720-ae79-fbb0e0eec9c3"/>
    <ds:schemaRef ds:uri="96fef153-7240-4a3f-a3a3-6b25434310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6247</Words>
  <Application>Microsoft Office PowerPoint</Application>
  <PresentationFormat>Widescreen</PresentationFormat>
  <Paragraphs>726</Paragraphs>
  <Slides>50</Slides>
  <Notes>35</Notes>
  <HiddenSlides>20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Consolas</vt:lpstr>
      <vt:lpstr>Segoe UI</vt:lpstr>
      <vt:lpstr>Segoe UI Light</vt:lpstr>
      <vt:lpstr>Wingdings</vt:lpstr>
      <vt:lpstr>Office Theme</vt:lpstr>
      <vt:lpstr>1_Office Theme</vt:lpstr>
      <vt:lpstr>Current State: FINAL</vt:lpstr>
      <vt:lpstr>Key messages / take-aways for this deck</vt:lpstr>
      <vt:lpstr>Helpful speaker prep content</vt:lpstr>
      <vt:lpstr>WSL Questions to expect </vt:lpstr>
      <vt:lpstr>System Requirements: Terminal</vt:lpstr>
      <vt:lpstr>System Requirements: WSL 1</vt:lpstr>
      <vt:lpstr>System Requirements: WSL 1 - X</vt:lpstr>
      <vt:lpstr>System Requirements: WSL 2</vt:lpstr>
      <vt:lpstr>Speaker Technical Skills</vt:lpstr>
      <vt:lpstr>General presentation notes</vt:lpstr>
      <vt:lpstr>What’s New for the Command line and Windows Subsystem for Linux</vt:lpstr>
      <vt:lpstr>What we’ll cover today</vt:lpstr>
      <vt:lpstr>Windows Console</vt:lpstr>
      <vt:lpstr>But … </vt:lpstr>
      <vt:lpstr>Introducing: Windows Terminal</vt:lpstr>
      <vt:lpstr>Demo</vt:lpstr>
      <vt:lpstr>Terminal Demo Script: Part 1</vt:lpstr>
      <vt:lpstr>Terminal Demo Script: Part 2</vt:lpstr>
      <vt:lpstr>Terminal Demo Script: Part 3</vt:lpstr>
      <vt:lpstr>Windows Terminal v1.0 Goals</vt:lpstr>
      <vt:lpstr>Demo</vt:lpstr>
      <vt:lpstr>Demo Script: Windows Terminal OSS</vt:lpstr>
      <vt:lpstr>WSL 1</vt:lpstr>
      <vt:lpstr>WSL 1 Architecture</vt:lpstr>
      <vt:lpstr>WSL 1 Architecture</vt:lpstr>
      <vt:lpstr>Demo</vt:lpstr>
      <vt:lpstr>WSL Demo Part 1: Showing setup</vt:lpstr>
      <vt:lpstr>WSL Demo Part 2 : Shell</vt:lpstr>
      <vt:lpstr>WSL Demo Part 3: Linux file system access</vt:lpstr>
      <vt:lpstr>WSL Demo Part 4 : .NET Core</vt:lpstr>
      <vt:lpstr>WSL Demo Part 5: X Server</vt:lpstr>
      <vt:lpstr>WSL Community</vt:lpstr>
      <vt:lpstr>Top Customer Asks</vt:lpstr>
      <vt:lpstr>Introducing: WSL 2</vt:lpstr>
      <vt:lpstr>What exactly is WSL 2?</vt:lpstr>
      <vt:lpstr>File System Performance</vt:lpstr>
      <vt:lpstr>WSL 2 Outperforms WSL 1</vt:lpstr>
      <vt:lpstr>WSL 2 Outperforms WSL 1 - again</vt:lpstr>
      <vt:lpstr>Differences between Windows and Linux</vt:lpstr>
      <vt:lpstr>So… How does it work?</vt:lpstr>
      <vt:lpstr>Shipping a Linux Kernel with Windows!</vt:lpstr>
      <vt:lpstr>Light-weight Utility VM</vt:lpstr>
      <vt:lpstr>WSL 2 Architecture Overview</vt:lpstr>
      <vt:lpstr>PowerPoint Presentation</vt:lpstr>
      <vt:lpstr>Run Docker in WSL 2!</vt:lpstr>
      <vt:lpstr>WSL 2 Summarized</vt:lpstr>
      <vt:lpstr>WSL Roadmap</vt:lpstr>
      <vt:lpstr>The Command line on Windows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Pete Brown</cp:lastModifiedBy>
  <cp:revision>1</cp:revision>
  <dcterms:modified xsi:type="dcterms:W3CDTF">2019-05-30T02:11:35Z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0x010100CCF5A2A74885324FAA51B103932E06B0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